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56" r:id="rId2"/>
    <p:sldId id="264" r:id="rId3"/>
    <p:sldId id="263" r:id="rId4"/>
    <p:sldId id="265" r:id="rId5"/>
    <p:sldId id="257" r:id="rId6"/>
    <p:sldId id="258" r:id="rId7"/>
    <p:sldId id="260" r:id="rId8"/>
    <p:sldId id="261" r:id="rId9"/>
    <p:sldId id="262" r:id="rId10"/>
    <p:sldId id="266" r:id="rId11"/>
    <p:sldId id="267" r:id="rId12"/>
    <p:sldId id="268" r:id="rId13"/>
    <p:sldId id="273" r:id="rId14"/>
    <p:sldId id="270" r:id="rId15"/>
    <p:sldId id="271" r:id="rId16"/>
    <p:sldId id="274" r:id="rId17"/>
    <p:sldId id="275" r:id="rId18"/>
    <p:sldId id="276" r:id="rId19"/>
    <p:sldId id="277" r:id="rId20"/>
    <p:sldId id="28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40" d="100"/>
          <a:sy n="40" d="100"/>
        </p:scale>
        <p:origin x="-1050" y="-2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CB1FCD-183A-49DB-B159-8AA10B12FF1D}"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1EE5C5AC-7F09-41EB-BF08-5677D201529F}">
      <dgm:prSet phldrT="[Text]"/>
      <dgm:spPr/>
      <dgm:t>
        <a:bodyPr/>
        <a:lstStyle/>
        <a:p>
          <a:r>
            <a:rPr lang="en-US" b="1" dirty="0" smtClean="0">
              <a:solidFill>
                <a:schemeClr val="bg1"/>
              </a:solidFill>
              <a:latin typeface="Cambria" pitchFamily="18" charset="0"/>
              <a:ea typeface="Times New Roman" pitchFamily="18" charset="0"/>
              <a:cs typeface="Times New Roman" pitchFamily="18" charset="0"/>
            </a:rPr>
            <a:t>Sources of water pollution</a:t>
          </a:r>
          <a:endParaRPr lang="en-US" dirty="0">
            <a:solidFill>
              <a:schemeClr val="bg1"/>
            </a:solidFill>
          </a:endParaRPr>
        </a:p>
      </dgm:t>
    </dgm:pt>
    <dgm:pt modelId="{C2FCDAC3-B2B7-443A-A997-D45528BE6151}" type="parTrans" cxnId="{CAB87BD6-0085-4F46-99EA-DC16B4CE1FF5}">
      <dgm:prSet/>
      <dgm:spPr/>
      <dgm:t>
        <a:bodyPr/>
        <a:lstStyle/>
        <a:p>
          <a:endParaRPr lang="en-US"/>
        </a:p>
      </dgm:t>
    </dgm:pt>
    <dgm:pt modelId="{B085ED94-9737-4EAC-AFB4-0224544BA5A1}" type="sibTrans" cxnId="{CAB87BD6-0085-4F46-99EA-DC16B4CE1FF5}">
      <dgm:prSet/>
      <dgm:spPr/>
      <dgm:t>
        <a:bodyPr/>
        <a:lstStyle/>
        <a:p>
          <a:endParaRPr lang="en-US"/>
        </a:p>
      </dgm:t>
    </dgm:pt>
    <dgm:pt modelId="{2D258A57-D1D4-479D-852C-8C74A2D9C05A}">
      <dgm:prSet phldrT="[Text]"/>
      <dgm:spPr/>
      <dgm:t>
        <a:bodyPr/>
        <a:lstStyle/>
        <a:p>
          <a:r>
            <a:rPr kumimoji="0" lang="en-US" b="1" i="0" u="none" strike="noStrike" cap="none" normalizeH="0" baseline="0" dirty="0" smtClean="0">
              <a:ln>
                <a:noFill/>
              </a:ln>
              <a:solidFill>
                <a:srgbClr val="002060"/>
              </a:solidFill>
              <a:effectLst/>
              <a:latin typeface="Cambria" pitchFamily="18" charset="0"/>
              <a:ea typeface="Times New Roman" pitchFamily="18" charset="0"/>
              <a:cs typeface="Calibri" pitchFamily="34" charset="0"/>
            </a:rPr>
            <a:t>Municipal wastes        </a:t>
          </a:r>
          <a:endParaRPr lang="en-US" dirty="0">
            <a:solidFill>
              <a:srgbClr val="002060"/>
            </a:solidFill>
          </a:endParaRPr>
        </a:p>
      </dgm:t>
    </dgm:pt>
    <dgm:pt modelId="{CF583247-DF2C-400A-B66E-D4AAD4D321F4}" type="parTrans" cxnId="{DCD7DA73-1F30-4879-B0B8-2A6211665589}">
      <dgm:prSet/>
      <dgm:spPr/>
      <dgm:t>
        <a:bodyPr/>
        <a:lstStyle/>
        <a:p>
          <a:endParaRPr lang="en-US"/>
        </a:p>
      </dgm:t>
    </dgm:pt>
    <dgm:pt modelId="{192A56CC-C004-4BF3-B1B2-853B888DE3F2}" type="sibTrans" cxnId="{DCD7DA73-1F30-4879-B0B8-2A6211665589}">
      <dgm:prSet/>
      <dgm:spPr/>
      <dgm:t>
        <a:bodyPr/>
        <a:lstStyle/>
        <a:p>
          <a:endParaRPr lang="en-US"/>
        </a:p>
      </dgm:t>
    </dgm:pt>
    <dgm:pt modelId="{E0DE32B5-ACF2-436F-B27B-098AB422E9F5}">
      <dgm:prSet phldrT="[Text]"/>
      <dgm:spPr/>
      <dgm:t>
        <a:bodyPr/>
        <a:lstStyle/>
        <a:p>
          <a:r>
            <a:rPr kumimoji="0" lang="en-US" b="1" i="0" u="none" strike="noStrike" cap="none" normalizeH="0" baseline="0" dirty="0" smtClean="0">
              <a:ln>
                <a:noFill/>
              </a:ln>
              <a:solidFill>
                <a:srgbClr val="17365D"/>
              </a:solidFill>
              <a:effectLst/>
              <a:latin typeface="Cambria" pitchFamily="18" charset="0"/>
              <a:ea typeface="Times New Roman" pitchFamily="18" charset="0"/>
              <a:cs typeface="Calibri" pitchFamily="34" charset="0"/>
            </a:rPr>
            <a:t>Industrial wastes</a:t>
          </a:r>
          <a:endParaRPr lang="en-US" dirty="0"/>
        </a:p>
      </dgm:t>
    </dgm:pt>
    <dgm:pt modelId="{C87D293A-3FDF-4A2A-A9BD-6A38F98DA7BC}" type="parTrans" cxnId="{375A1A42-C0F2-4452-B62A-597E753A9725}">
      <dgm:prSet/>
      <dgm:spPr/>
      <dgm:t>
        <a:bodyPr/>
        <a:lstStyle/>
        <a:p>
          <a:endParaRPr lang="en-US"/>
        </a:p>
      </dgm:t>
    </dgm:pt>
    <dgm:pt modelId="{871ECF8E-0123-4090-B90F-EF19CBEAC963}" type="sibTrans" cxnId="{375A1A42-C0F2-4452-B62A-597E753A9725}">
      <dgm:prSet/>
      <dgm:spPr/>
      <dgm:t>
        <a:bodyPr/>
        <a:lstStyle/>
        <a:p>
          <a:endParaRPr lang="en-US"/>
        </a:p>
      </dgm:t>
    </dgm:pt>
    <dgm:pt modelId="{0B4D55CC-6A44-477F-99FF-4D35E8D5B09F}">
      <dgm:prSet phldrT="[Text]"/>
      <dgm:spPr/>
      <dgm:t>
        <a:bodyPr/>
        <a:lstStyle/>
        <a:p>
          <a:r>
            <a:rPr kumimoji="0" lang="en-US" b="1" i="0" u="none" strike="noStrike" cap="none" normalizeH="0" baseline="0" dirty="0" smtClean="0">
              <a:ln>
                <a:noFill/>
              </a:ln>
              <a:solidFill>
                <a:schemeClr val="tx2">
                  <a:lumMod val="50000"/>
                </a:schemeClr>
              </a:solidFill>
              <a:effectLst/>
              <a:latin typeface="Cambria" pitchFamily="18" charset="0"/>
              <a:ea typeface="Times New Roman" pitchFamily="18" charset="0"/>
              <a:cs typeface="Calibri" pitchFamily="34" charset="0"/>
            </a:rPr>
            <a:t>Agricultural wastes</a:t>
          </a:r>
          <a:endParaRPr lang="en-US" dirty="0">
            <a:solidFill>
              <a:schemeClr val="tx2">
                <a:lumMod val="50000"/>
              </a:schemeClr>
            </a:solidFill>
          </a:endParaRPr>
        </a:p>
      </dgm:t>
    </dgm:pt>
    <dgm:pt modelId="{5D186DB8-B326-4739-92A1-D9B1C2201AC1}" type="parTrans" cxnId="{2D39F285-AECF-4EAC-A540-96D3B6CA78B0}">
      <dgm:prSet/>
      <dgm:spPr/>
      <dgm:t>
        <a:bodyPr/>
        <a:lstStyle/>
        <a:p>
          <a:endParaRPr lang="en-US"/>
        </a:p>
      </dgm:t>
    </dgm:pt>
    <dgm:pt modelId="{873FD749-EEC9-4257-8986-E0507C0390F1}" type="sibTrans" cxnId="{2D39F285-AECF-4EAC-A540-96D3B6CA78B0}">
      <dgm:prSet/>
      <dgm:spPr/>
      <dgm:t>
        <a:bodyPr/>
        <a:lstStyle/>
        <a:p>
          <a:endParaRPr lang="en-US"/>
        </a:p>
      </dgm:t>
    </dgm:pt>
    <dgm:pt modelId="{E52CEC2E-D08D-4944-8507-97B4052F6CC8}" type="pres">
      <dgm:prSet presAssocID="{C6CB1FCD-183A-49DB-B159-8AA10B12FF1D}" presName="hierChild1" presStyleCnt="0">
        <dgm:presLayoutVars>
          <dgm:orgChart val="1"/>
          <dgm:chPref val="1"/>
          <dgm:dir/>
          <dgm:animOne val="branch"/>
          <dgm:animLvl val="lvl"/>
          <dgm:resizeHandles/>
        </dgm:presLayoutVars>
      </dgm:prSet>
      <dgm:spPr/>
      <dgm:t>
        <a:bodyPr/>
        <a:lstStyle/>
        <a:p>
          <a:endParaRPr lang="en-US"/>
        </a:p>
      </dgm:t>
    </dgm:pt>
    <dgm:pt modelId="{F2D7D1DD-295A-418D-8407-05F6D6BEBB28}" type="pres">
      <dgm:prSet presAssocID="{1EE5C5AC-7F09-41EB-BF08-5677D201529F}" presName="hierRoot1" presStyleCnt="0">
        <dgm:presLayoutVars>
          <dgm:hierBranch val="init"/>
        </dgm:presLayoutVars>
      </dgm:prSet>
      <dgm:spPr/>
    </dgm:pt>
    <dgm:pt modelId="{633EF2B2-FEA8-49B4-8541-9BDD43BDAB33}" type="pres">
      <dgm:prSet presAssocID="{1EE5C5AC-7F09-41EB-BF08-5677D201529F}" presName="rootComposite1" presStyleCnt="0"/>
      <dgm:spPr/>
    </dgm:pt>
    <dgm:pt modelId="{3C5B67B7-4F17-4440-ABB0-67446A845B2C}" type="pres">
      <dgm:prSet presAssocID="{1EE5C5AC-7F09-41EB-BF08-5677D201529F}" presName="rootText1" presStyleLbl="node0" presStyleIdx="0" presStyleCnt="1">
        <dgm:presLayoutVars>
          <dgm:chPref val="3"/>
        </dgm:presLayoutVars>
      </dgm:prSet>
      <dgm:spPr/>
      <dgm:t>
        <a:bodyPr/>
        <a:lstStyle/>
        <a:p>
          <a:endParaRPr lang="en-US"/>
        </a:p>
      </dgm:t>
    </dgm:pt>
    <dgm:pt modelId="{0257C21C-F828-427D-B19F-19163C45D05D}" type="pres">
      <dgm:prSet presAssocID="{1EE5C5AC-7F09-41EB-BF08-5677D201529F}" presName="rootConnector1" presStyleLbl="node1" presStyleIdx="0" presStyleCnt="0"/>
      <dgm:spPr/>
      <dgm:t>
        <a:bodyPr/>
        <a:lstStyle/>
        <a:p>
          <a:endParaRPr lang="en-US"/>
        </a:p>
      </dgm:t>
    </dgm:pt>
    <dgm:pt modelId="{D7B7754D-A02A-47A8-9763-48A4782CC4C6}" type="pres">
      <dgm:prSet presAssocID="{1EE5C5AC-7F09-41EB-BF08-5677D201529F}" presName="hierChild2" presStyleCnt="0"/>
      <dgm:spPr/>
    </dgm:pt>
    <dgm:pt modelId="{5F15E180-E746-47F5-BE9E-4CC913FF5E39}" type="pres">
      <dgm:prSet presAssocID="{CF583247-DF2C-400A-B66E-D4AAD4D321F4}" presName="Name37" presStyleLbl="parChTrans1D2" presStyleIdx="0" presStyleCnt="3"/>
      <dgm:spPr/>
      <dgm:t>
        <a:bodyPr/>
        <a:lstStyle/>
        <a:p>
          <a:endParaRPr lang="en-US"/>
        </a:p>
      </dgm:t>
    </dgm:pt>
    <dgm:pt modelId="{CAF5A08D-1C16-464B-A56A-4AB8DCCAA577}" type="pres">
      <dgm:prSet presAssocID="{2D258A57-D1D4-479D-852C-8C74A2D9C05A}" presName="hierRoot2" presStyleCnt="0">
        <dgm:presLayoutVars>
          <dgm:hierBranch val="init"/>
        </dgm:presLayoutVars>
      </dgm:prSet>
      <dgm:spPr/>
    </dgm:pt>
    <dgm:pt modelId="{439276FD-04FC-4C4E-8044-C79D9D72B8E2}" type="pres">
      <dgm:prSet presAssocID="{2D258A57-D1D4-479D-852C-8C74A2D9C05A}" presName="rootComposite" presStyleCnt="0"/>
      <dgm:spPr/>
    </dgm:pt>
    <dgm:pt modelId="{72C09E9B-E02B-4677-BE48-536F1221703B}" type="pres">
      <dgm:prSet presAssocID="{2D258A57-D1D4-479D-852C-8C74A2D9C05A}" presName="rootText" presStyleLbl="node2" presStyleIdx="0" presStyleCnt="3">
        <dgm:presLayoutVars>
          <dgm:chPref val="3"/>
        </dgm:presLayoutVars>
      </dgm:prSet>
      <dgm:spPr/>
      <dgm:t>
        <a:bodyPr/>
        <a:lstStyle/>
        <a:p>
          <a:endParaRPr lang="en-US"/>
        </a:p>
      </dgm:t>
    </dgm:pt>
    <dgm:pt modelId="{0FBA3A8D-3843-47B9-80E1-BFF97BA45979}" type="pres">
      <dgm:prSet presAssocID="{2D258A57-D1D4-479D-852C-8C74A2D9C05A}" presName="rootConnector" presStyleLbl="node2" presStyleIdx="0" presStyleCnt="3"/>
      <dgm:spPr/>
      <dgm:t>
        <a:bodyPr/>
        <a:lstStyle/>
        <a:p>
          <a:endParaRPr lang="en-US"/>
        </a:p>
      </dgm:t>
    </dgm:pt>
    <dgm:pt modelId="{ED039B80-4AED-4193-A7A7-9BE598D8BD95}" type="pres">
      <dgm:prSet presAssocID="{2D258A57-D1D4-479D-852C-8C74A2D9C05A}" presName="hierChild4" presStyleCnt="0"/>
      <dgm:spPr/>
    </dgm:pt>
    <dgm:pt modelId="{1E07E009-BC71-4A04-8F5E-8FB035A560F7}" type="pres">
      <dgm:prSet presAssocID="{2D258A57-D1D4-479D-852C-8C74A2D9C05A}" presName="hierChild5" presStyleCnt="0"/>
      <dgm:spPr/>
    </dgm:pt>
    <dgm:pt modelId="{5D3B4D5F-CB3B-4E3C-A340-0FEF5A80B8B8}" type="pres">
      <dgm:prSet presAssocID="{C87D293A-3FDF-4A2A-A9BD-6A38F98DA7BC}" presName="Name37" presStyleLbl="parChTrans1D2" presStyleIdx="1" presStyleCnt="3"/>
      <dgm:spPr/>
      <dgm:t>
        <a:bodyPr/>
        <a:lstStyle/>
        <a:p>
          <a:endParaRPr lang="en-US"/>
        </a:p>
      </dgm:t>
    </dgm:pt>
    <dgm:pt modelId="{6E32A185-22DB-4C79-B8AF-737A6AC7FE98}" type="pres">
      <dgm:prSet presAssocID="{E0DE32B5-ACF2-436F-B27B-098AB422E9F5}" presName="hierRoot2" presStyleCnt="0">
        <dgm:presLayoutVars>
          <dgm:hierBranch val="init"/>
        </dgm:presLayoutVars>
      </dgm:prSet>
      <dgm:spPr/>
    </dgm:pt>
    <dgm:pt modelId="{8213A567-05C3-4891-8FF9-F3E24A26B7F0}" type="pres">
      <dgm:prSet presAssocID="{E0DE32B5-ACF2-436F-B27B-098AB422E9F5}" presName="rootComposite" presStyleCnt="0"/>
      <dgm:spPr/>
    </dgm:pt>
    <dgm:pt modelId="{1DBFF549-CC88-4D7F-BEF5-E24F2827700A}" type="pres">
      <dgm:prSet presAssocID="{E0DE32B5-ACF2-436F-B27B-098AB422E9F5}" presName="rootText" presStyleLbl="node2" presStyleIdx="1" presStyleCnt="3">
        <dgm:presLayoutVars>
          <dgm:chPref val="3"/>
        </dgm:presLayoutVars>
      </dgm:prSet>
      <dgm:spPr/>
      <dgm:t>
        <a:bodyPr/>
        <a:lstStyle/>
        <a:p>
          <a:endParaRPr lang="en-US"/>
        </a:p>
      </dgm:t>
    </dgm:pt>
    <dgm:pt modelId="{8CE4B207-8ED7-47B6-AABE-BEA89D8600A4}" type="pres">
      <dgm:prSet presAssocID="{E0DE32B5-ACF2-436F-B27B-098AB422E9F5}" presName="rootConnector" presStyleLbl="node2" presStyleIdx="1" presStyleCnt="3"/>
      <dgm:spPr/>
      <dgm:t>
        <a:bodyPr/>
        <a:lstStyle/>
        <a:p>
          <a:endParaRPr lang="en-US"/>
        </a:p>
      </dgm:t>
    </dgm:pt>
    <dgm:pt modelId="{0EA4E21C-E648-4F26-A2CC-6E5264C874AD}" type="pres">
      <dgm:prSet presAssocID="{E0DE32B5-ACF2-436F-B27B-098AB422E9F5}" presName="hierChild4" presStyleCnt="0"/>
      <dgm:spPr/>
    </dgm:pt>
    <dgm:pt modelId="{C64D2974-0F33-4FDC-BBD1-B690D9ACF4EF}" type="pres">
      <dgm:prSet presAssocID="{E0DE32B5-ACF2-436F-B27B-098AB422E9F5}" presName="hierChild5" presStyleCnt="0"/>
      <dgm:spPr/>
    </dgm:pt>
    <dgm:pt modelId="{B4D3F315-ADC0-4153-BA4C-279D2D419C20}" type="pres">
      <dgm:prSet presAssocID="{5D186DB8-B326-4739-92A1-D9B1C2201AC1}" presName="Name37" presStyleLbl="parChTrans1D2" presStyleIdx="2" presStyleCnt="3"/>
      <dgm:spPr/>
      <dgm:t>
        <a:bodyPr/>
        <a:lstStyle/>
        <a:p>
          <a:endParaRPr lang="en-US"/>
        </a:p>
      </dgm:t>
    </dgm:pt>
    <dgm:pt modelId="{A2FCE6F0-EFBA-4520-ADEA-05389641C64D}" type="pres">
      <dgm:prSet presAssocID="{0B4D55CC-6A44-477F-99FF-4D35E8D5B09F}" presName="hierRoot2" presStyleCnt="0">
        <dgm:presLayoutVars>
          <dgm:hierBranch val="init"/>
        </dgm:presLayoutVars>
      </dgm:prSet>
      <dgm:spPr/>
    </dgm:pt>
    <dgm:pt modelId="{382BD2DB-00AA-48C3-899E-9AD54C456CCB}" type="pres">
      <dgm:prSet presAssocID="{0B4D55CC-6A44-477F-99FF-4D35E8D5B09F}" presName="rootComposite" presStyleCnt="0"/>
      <dgm:spPr/>
    </dgm:pt>
    <dgm:pt modelId="{1C3CDF35-1D99-4235-B122-D15B5D094B68}" type="pres">
      <dgm:prSet presAssocID="{0B4D55CC-6A44-477F-99FF-4D35E8D5B09F}" presName="rootText" presStyleLbl="node2" presStyleIdx="2" presStyleCnt="3">
        <dgm:presLayoutVars>
          <dgm:chPref val="3"/>
        </dgm:presLayoutVars>
      </dgm:prSet>
      <dgm:spPr/>
      <dgm:t>
        <a:bodyPr/>
        <a:lstStyle/>
        <a:p>
          <a:endParaRPr lang="en-US"/>
        </a:p>
      </dgm:t>
    </dgm:pt>
    <dgm:pt modelId="{5CB161D8-7284-41F1-B9EE-9E821329C56C}" type="pres">
      <dgm:prSet presAssocID="{0B4D55CC-6A44-477F-99FF-4D35E8D5B09F}" presName="rootConnector" presStyleLbl="node2" presStyleIdx="2" presStyleCnt="3"/>
      <dgm:spPr/>
      <dgm:t>
        <a:bodyPr/>
        <a:lstStyle/>
        <a:p>
          <a:endParaRPr lang="en-US"/>
        </a:p>
      </dgm:t>
    </dgm:pt>
    <dgm:pt modelId="{029BEFA1-7036-4E8F-9B8A-5EAC79504BB7}" type="pres">
      <dgm:prSet presAssocID="{0B4D55CC-6A44-477F-99FF-4D35E8D5B09F}" presName="hierChild4" presStyleCnt="0"/>
      <dgm:spPr/>
    </dgm:pt>
    <dgm:pt modelId="{414A079D-E157-4397-A377-7072B0777CB6}" type="pres">
      <dgm:prSet presAssocID="{0B4D55CC-6A44-477F-99FF-4D35E8D5B09F}" presName="hierChild5" presStyleCnt="0"/>
      <dgm:spPr/>
    </dgm:pt>
    <dgm:pt modelId="{72D19E89-3C7A-4E1D-830B-DA7CDAAB9DAE}" type="pres">
      <dgm:prSet presAssocID="{1EE5C5AC-7F09-41EB-BF08-5677D201529F}" presName="hierChild3" presStyleCnt="0"/>
      <dgm:spPr/>
    </dgm:pt>
  </dgm:ptLst>
  <dgm:cxnLst>
    <dgm:cxn modelId="{00B879D8-08AD-472C-8BF0-03BB0582F0C2}" type="presOf" srcId="{E0DE32B5-ACF2-436F-B27B-098AB422E9F5}" destId="{8CE4B207-8ED7-47B6-AABE-BEA89D8600A4}" srcOrd="1" destOrd="0" presId="urn:microsoft.com/office/officeart/2005/8/layout/orgChart1"/>
    <dgm:cxn modelId="{F5881987-ADDB-47BB-8446-F14556426CD5}" type="presOf" srcId="{CF583247-DF2C-400A-B66E-D4AAD4D321F4}" destId="{5F15E180-E746-47F5-BE9E-4CC913FF5E39}" srcOrd="0" destOrd="0" presId="urn:microsoft.com/office/officeart/2005/8/layout/orgChart1"/>
    <dgm:cxn modelId="{422DEB8A-44B1-4B9D-86FB-DC5ABDAC8FFB}" type="presOf" srcId="{C6CB1FCD-183A-49DB-B159-8AA10B12FF1D}" destId="{E52CEC2E-D08D-4944-8507-97B4052F6CC8}" srcOrd="0" destOrd="0" presId="urn:microsoft.com/office/officeart/2005/8/layout/orgChart1"/>
    <dgm:cxn modelId="{3B793E04-C1D9-400F-8A82-94CBBD7A7BC2}" type="presOf" srcId="{5D186DB8-B326-4739-92A1-D9B1C2201AC1}" destId="{B4D3F315-ADC0-4153-BA4C-279D2D419C20}" srcOrd="0" destOrd="0" presId="urn:microsoft.com/office/officeart/2005/8/layout/orgChart1"/>
    <dgm:cxn modelId="{2D39F285-AECF-4EAC-A540-96D3B6CA78B0}" srcId="{1EE5C5AC-7F09-41EB-BF08-5677D201529F}" destId="{0B4D55CC-6A44-477F-99FF-4D35E8D5B09F}" srcOrd="2" destOrd="0" parTransId="{5D186DB8-B326-4739-92A1-D9B1C2201AC1}" sibTransId="{873FD749-EEC9-4257-8986-E0507C0390F1}"/>
    <dgm:cxn modelId="{5111A96E-55DD-4EDD-8177-9A47EDC01A93}" type="presOf" srcId="{C87D293A-3FDF-4A2A-A9BD-6A38F98DA7BC}" destId="{5D3B4D5F-CB3B-4E3C-A340-0FEF5A80B8B8}" srcOrd="0" destOrd="0" presId="urn:microsoft.com/office/officeart/2005/8/layout/orgChart1"/>
    <dgm:cxn modelId="{CFC0EBC6-1326-40DD-8E56-923CE682BCB7}" type="presOf" srcId="{1EE5C5AC-7F09-41EB-BF08-5677D201529F}" destId="{0257C21C-F828-427D-B19F-19163C45D05D}" srcOrd="1" destOrd="0" presId="urn:microsoft.com/office/officeart/2005/8/layout/orgChart1"/>
    <dgm:cxn modelId="{0B94398A-FC1D-4EF1-8F85-8FF3DED10598}" type="presOf" srcId="{1EE5C5AC-7F09-41EB-BF08-5677D201529F}" destId="{3C5B67B7-4F17-4440-ABB0-67446A845B2C}" srcOrd="0" destOrd="0" presId="urn:microsoft.com/office/officeart/2005/8/layout/orgChart1"/>
    <dgm:cxn modelId="{CAB87BD6-0085-4F46-99EA-DC16B4CE1FF5}" srcId="{C6CB1FCD-183A-49DB-B159-8AA10B12FF1D}" destId="{1EE5C5AC-7F09-41EB-BF08-5677D201529F}" srcOrd="0" destOrd="0" parTransId="{C2FCDAC3-B2B7-443A-A997-D45528BE6151}" sibTransId="{B085ED94-9737-4EAC-AFB4-0224544BA5A1}"/>
    <dgm:cxn modelId="{CE44001E-C590-4582-A674-D6025CAAFEFB}" type="presOf" srcId="{0B4D55CC-6A44-477F-99FF-4D35E8D5B09F}" destId="{1C3CDF35-1D99-4235-B122-D15B5D094B68}" srcOrd="0" destOrd="0" presId="urn:microsoft.com/office/officeart/2005/8/layout/orgChart1"/>
    <dgm:cxn modelId="{375A1A42-C0F2-4452-B62A-597E753A9725}" srcId="{1EE5C5AC-7F09-41EB-BF08-5677D201529F}" destId="{E0DE32B5-ACF2-436F-B27B-098AB422E9F5}" srcOrd="1" destOrd="0" parTransId="{C87D293A-3FDF-4A2A-A9BD-6A38F98DA7BC}" sibTransId="{871ECF8E-0123-4090-B90F-EF19CBEAC963}"/>
    <dgm:cxn modelId="{80AA9056-FAEA-4156-A40A-AD00359B065F}" type="presOf" srcId="{2D258A57-D1D4-479D-852C-8C74A2D9C05A}" destId="{0FBA3A8D-3843-47B9-80E1-BFF97BA45979}" srcOrd="1" destOrd="0" presId="urn:microsoft.com/office/officeart/2005/8/layout/orgChart1"/>
    <dgm:cxn modelId="{28CC8D86-379A-49FD-8182-249D864C5969}" type="presOf" srcId="{E0DE32B5-ACF2-436F-B27B-098AB422E9F5}" destId="{1DBFF549-CC88-4D7F-BEF5-E24F2827700A}" srcOrd="0" destOrd="0" presId="urn:microsoft.com/office/officeart/2005/8/layout/orgChart1"/>
    <dgm:cxn modelId="{01035E09-0D20-4B15-BB24-647042DEB63F}" type="presOf" srcId="{0B4D55CC-6A44-477F-99FF-4D35E8D5B09F}" destId="{5CB161D8-7284-41F1-B9EE-9E821329C56C}" srcOrd="1" destOrd="0" presId="urn:microsoft.com/office/officeart/2005/8/layout/orgChart1"/>
    <dgm:cxn modelId="{C542B799-F92F-4221-A624-3C40A1B5FFF9}" type="presOf" srcId="{2D258A57-D1D4-479D-852C-8C74A2D9C05A}" destId="{72C09E9B-E02B-4677-BE48-536F1221703B}" srcOrd="0" destOrd="0" presId="urn:microsoft.com/office/officeart/2005/8/layout/orgChart1"/>
    <dgm:cxn modelId="{DCD7DA73-1F30-4879-B0B8-2A6211665589}" srcId="{1EE5C5AC-7F09-41EB-BF08-5677D201529F}" destId="{2D258A57-D1D4-479D-852C-8C74A2D9C05A}" srcOrd="0" destOrd="0" parTransId="{CF583247-DF2C-400A-B66E-D4AAD4D321F4}" sibTransId="{192A56CC-C004-4BF3-B1B2-853B888DE3F2}"/>
    <dgm:cxn modelId="{DC206C74-2768-445C-8755-45141984E570}" type="presParOf" srcId="{E52CEC2E-D08D-4944-8507-97B4052F6CC8}" destId="{F2D7D1DD-295A-418D-8407-05F6D6BEBB28}" srcOrd="0" destOrd="0" presId="urn:microsoft.com/office/officeart/2005/8/layout/orgChart1"/>
    <dgm:cxn modelId="{839D64E5-04E7-4B03-B501-C0576E3C9EAD}" type="presParOf" srcId="{F2D7D1DD-295A-418D-8407-05F6D6BEBB28}" destId="{633EF2B2-FEA8-49B4-8541-9BDD43BDAB33}" srcOrd="0" destOrd="0" presId="urn:microsoft.com/office/officeart/2005/8/layout/orgChart1"/>
    <dgm:cxn modelId="{4E6A4047-9D26-457A-BCE9-7E96B3D4BD76}" type="presParOf" srcId="{633EF2B2-FEA8-49B4-8541-9BDD43BDAB33}" destId="{3C5B67B7-4F17-4440-ABB0-67446A845B2C}" srcOrd="0" destOrd="0" presId="urn:microsoft.com/office/officeart/2005/8/layout/orgChart1"/>
    <dgm:cxn modelId="{B427DA6B-8A72-4D85-8453-3093C4CDD139}" type="presParOf" srcId="{633EF2B2-FEA8-49B4-8541-9BDD43BDAB33}" destId="{0257C21C-F828-427D-B19F-19163C45D05D}" srcOrd="1" destOrd="0" presId="urn:microsoft.com/office/officeart/2005/8/layout/orgChart1"/>
    <dgm:cxn modelId="{717C3C7E-1BCB-4DB7-B5E9-C91D0A76F052}" type="presParOf" srcId="{F2D7D1DD-295A-418D-8407-05F6D6BEBB28}" destId="{D7B7754D-A02A-47A8-9763-48A4782CC4C6}" srcOrd="1" destOrd="0" presId="urn:microsoft.com/office/officeart/2005/8/layout/orgChart1"/>
    <dgm:cxn modelId="{E158A324-7DB1-4873-B034-EBDC9B2E8A07}" type="presParOf" srcId="{D7B7754D-A02A-47A8-9763-48A4782CC4C6}" destId="{5F15E180-E746-47F5-BE9E-4CC913FF5E39}" srcOrd="0" destOrd="0" presId="urn:microsoft.com/office/officeart/2005/8/layout/orgChart1"/>
    <dgm:cxn modelId="{4A818FDF-0DFC-4EB8-B33B-8BEC4D435DD1}" type="presParOf" srcId="{D7B7754D-A02A-47A8-9763-48A4782CC4C6}" destId="{CAF5A08D-1C16-464B-A56A-4AB8DCCAA577}" srcOrd="1" destOrd="0" presId="urn:microsoft.com/office/officeart/2005/8/layout/orgChart1"/>
    <dgm:cxn modelId="{37AF675A-AFBB-4E41-914C-CB8C9B827547}" type="presParOf" srcId="{CAF5A08D-1C16-464B-A56A-4AB8DCCAA577}" destId="{439276FD-04FC-4C4E-8044-C79D9D72B8E2}" srcOrd="0" destOrd="0" presId="urn:microsoft.com/office/officeart/2005/8/layout/orgChart1"/>
    <dgm:cxn modelId="{B6BDF107-BB85-4E30-9935-1DDD1621AB57}" type="presParOf" srcId="{439276FD-04FC-4C4E-8044-C79D9D72B8E2}" destId="{72C09E9B-E02B-4677-BE48-536F1221703B}" srcOrd="0" destOrd="0" presId="urn:microsoft.com/office/officeart/2005/8/layout/orgChart1"/>
    <dgm:cxn modelId="{D411012B-F343-4B62-94F9-D39A92568045}" type="presParOf" srcId="{439276FD-04FC-4C4E-8044-C79D9D72B8E2}" destId="{0FBA3A8D-3843-47B9-80E1-BFF97BA45979}" srcOrd="1" destOrd="0" presId="urn:microsoft.com/office/officeart/2005/8/layout/orgChart1"/>
    <dgm:cxn modelId="{E3DB115A-AE65-4CB5-9921-4CD7D9DDB050}" type="presParOf" srcId="{CAF5A08D-1C16-464B-A56A-4AB8DCCAA577}" destId="{ED039B80-4AED-4193-A7A7-9BE598D8BD95}" srcOrd="1" destOrd="0" presId="urn:microsoft.com/office/officeart/2005/8/layout/orgChart1"/>
    <dgm:cxn modelId="{FA2EF626-BE63-490E-A1DB-1A13F3A44ED4}" type="presParOf" srcId="{CAF5A08D-1C16-464B-A56A-4AB8DCCAA577}" destId="{1E07E009-BC71-4A04-8F5E-8FB035A560F7}" srcOrd="2" destOrd="0" presId="urn:microsoft.com/office/officeart/2005/8/layout/orgChart1"/>
    <dgm:cxn modelId="{411151EE-89A0-43AF-91CA-7585F25DBE1E}" type="presParOf" srcId="{D7B7754D-A02A-47A8-9763-48A4782CC4C6}" destId="{5D3B4D5F-CB3B-4E3C-A340-0FEF5A80B8B8}" srcOrd="2" destOrd="0" presId="urn:microsoft.com/office/officeart/2005/8/layout/orgChart1"/>
    <dgm:cxn modelId="{7797437E-1E5D-48C5-B21C-964B699E7DD5}" type="presParOf" srcId="{D7B7754D-A02A-47A8-9763-48A4782CC4C6}" destId="{6E32A185-22DB-4C79-B8AF-737A6AC7FE98}" srcOrd="3" destOrd="0" presId="urn:microsoft.com/office/officeart/2005/8/layout/orgChart1"/>
    <dgm:cxn modelId="{6A7EF41E-B9B6-4FFF-8F46-C2E342BE2B08}" type="presParOf" srcId="{6E32A185-22DB-4C79-B8AF-737A6AC7FE98}" destId="{8213A567-05C3-4891-8FF9-F3E24A26B7F0}" srcOrd="0" destOrd="0" presId="urn:microsoft.com/office/officeart/2005/8/layout/orgChart1"/>
    <dgm:cxn modelId="{EFDF00A6-FCB4-43BE-A87F-68ED26E2BE84}" type="presParOf" srcId="{8213A567-05C3-4891-8FF9-F3E24A26B7F0}" destId="{1DBFF549-CC88-4D7F-BEF5-E24F2827700A}" srcOrd="0" destOrd="0" presId="urn:microsoft.com/office/officeart/2005/8/layout/orgChart1"/>
    <dgm:cxn modelId="{C129736D-3EDB-44D7-B9A1-EFFB7403E3CB}" type="presParOf" srcId="{8213A567-05C3-4891-8FF9-F3E24A26B7F0}" destId="{8CE4B207-8ED7-47B6-AABE-BEA89D8600A4}" srcOrd="1" destOrd="0" presId="urn:microsoft.com/office/officeart/2005/8/layout/orgChart1"/>
    <dgm:cxn modelId="{B1F775A2-ECCA-4B9D-A6A3-C90D9F523CDE}" type="presParOf" srcId="{6E32A185-22DB-4C79-B8AF-737A6AC7FE98}" destId="{0EA4E21C-E648-4F26-A2CC-6E5264C874AD}" srcOrd="1" destOrd="0" presId="urn:microsoft.com/office/officeart/2005/8/layout/orgChart1"/>
    <dgm:cxn modelId="{030D8F26-A58B-46C4-BC17-47121355E5C1}" type="presParOf" srcId="{6E32A185-22DB-4C79-B8AF-737A6AC7FE98}" destId="{C64D2974-0F33-4FDC-BBD1-B690D9ACF4EF}" srcOrd="2" destOrd="0" presId="urn:microsoft.com/office/officeart/2005/8/layout/orgChart1"/>
    <dgm:cxn modelId="{3B57E33C-1CEC-4936-A656-61BD38FC7AAA}" type="presParOf" srcId="{D7B7754D-A02A-47A8-9763-48A4782CC4C6}" destId="{B4D3F315-ADC0-4153-BA4C-279D2D419C20}" srcOrd="4" destOrd="0" presId="urn:microsoft.com/office/officeart/2005/8/layout/orgChart1"/>
    <dgm:cxn modelId="{54FAA549-A81E-4DDE-8F96-1748C7486E8C}" type="presParOf" srcId="{D7B7754D-A02A-47A8-9763-48A4782CC4C6}" destId="{A2FCE6F0-EFBA-4520-ADEA-05389641C64D}" srcOrd="5" destOrd="0" presId="urn:microsoft.com/office/officeart/2005/8/layout/orgChart1"/>
    <dgm:cxn modelId="{9388A8B8-46C6-4728-88F1-FD1F20181DF5}" type="presParOf" srcId="{A2FCE6F0-EFBA-4520-ADEA-05389641C64D}" destId="{382BD2DB-00AA-48C3-899E-9AD54C456CCB}" srcOrd="0" destOrd="0" presId="urn:microsoft.com/office/officeart/2005/8/layout/orgChart1"/>
    <dgm:cxn modelId="{2299D009-560D-444D-A181-A469D6BA84D9}" type="presParOf" srcId="{382BD2DB-00AA-48C3-899E-9AD54C456CCB}" destId="{1C3CDF35-1D99-4235-B122-D15B5D094B68}" srcOrd="0" destOrd="0" presId="urn:microsoft.com/office/officeart/2005/8/layout/orgChart1"/>
    <dgm:cxn modelId="{67F4D1D4-F8B6-4C06-A517-1D4C7BC511A1}" type="presParOf" srcId="{382BD2DB-00AA-48C3-899E-9AD54C456CCB}" destId="{5CB161D8-7284-41F1-B9EE-9E821329C56C}" srcOrd="1" destOrd="0" presId="urn:microsoft.com/office/officeart/2005/8/layout/orgChart1"/>
    <dgm:cxn modelId="{15EA745E-1037-4C34-A8CD-88C11AF2E3D6}" type="presParOf" srcId="{A2FCE6F0-EFBA-4520-ADEA-05389641C64D}" destId="{029BEFA1-7036-4E8F-9B8A-5EAC79504BB7}" srcOrd="1" destOrd="0" presId="urn:microsoft.com/office/officeart/2005/8/layout/orgChart1"/>
    <dgm:cxn modelId="{43F336E0-1E90-478D-BFDF-4FC2F15D5EB2}" type="presParOf" srcId="{A2FCE6F0-EFBA-4520-ADEA-05389641C64D}" destId="{414A079D-E157-4397-A377-7072B0777CB6}" srcOrd="2" destOrd="0" presId="urn:microsoft.com/office/officeart/2005/8/layout/orgChart1"/>
    <dgm:cxn modelId="{EBD3D390-DF7D-4358-ADA1-20D009022FF6}" type="presParOf" srcId="{F2D7D1DD-295A-418D-8407-05F6D6BEBB28}" destId="{72D19E89-3C7A-4E1D-830B-DA7CDAAB9DAE}"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5441CD-30B9-4EFA-B260-5E5F9CF8E93C}" type="datetimeFigureOut">
              <a:rPr lang="en-US" smtClean="0"/>
              <a:pPr/>
              <a:t>6/6/2019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79DACE-1655-4B5B-B1BB-AC9B5DF345A0}"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C79DACE-1655-4B5B-B1BB-AC9B5DF345A0}"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0CDFC5-F863-4BEF-A47B-75E3BAB43F25}" type="datetime1">
              <a:rPr lang="en-US" smtClean="0"/>
              <a:t>6/6/2019</a:t>
            </a:fld>
            <a:endParaRPr lang="en-US" dirty="0"/>
          </a:p>
        </p:txBody>
      </p:sp>
      <p:sp>
        <p:nvSpPr>
          <p:cNvPr id="5" name="Footer Placeholder 4"/>
          <p:cNvSpPr>
            <a:spLocks noGrp="1"/>
          </p:cNvSpPr>
          <p:nvPr>
            <p:ph type="ftr" sz="quarter" idx="11"/>
          </p:nvPr>
        </p:nvSpPr>
        <p:spPr/>
        <p:txBody>
          <a:bodyPr/>
          <a:lstStyle/>
          <a:p>
            <a:r>
              <a:rPr lang="en-US" smtClean="0"/>
              <a:t>Dr P SEKAR   IASE  Saidapet  Ch-15.</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8D077A-5628-4974-A70C-C857548506BA}" type="datetime1">
              <a:rPr lang="en-US" smtClean="0"/>
              <a:t>6/6/2019</a:t>
            </a:fld>
            <a:endParaRPr lang="en-US" dirty="0"/>
          </a:p>
        </p:txBody>
      </p:sp>
      <p:sp>
        <p:nvSpPr>
          <p:cNvPr id="5" name="Footer Placeholder 4"/>
          <p:cNvSpPr>
            <a:spLocks noGrp="1"/>
          </p:cNvSpPr>
          <p:nvPr>
            <p:ph type="ftr" sz="quarter" idx="11"/>
          </p:nvPr>
        </p:nvSpPr>
        <p:spPr/>
        <p:txBody>
          <a:bodyPr/>
          <a:lstStyle/>
          <a:p>
            <a:r>
              <a:rPr lang="en-US" smtClean="0"/>
              <a:t>Dr P SEKAR   IASE  Saidapet  Ch-15.</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6AC968-4ADD-4113-81CD-12B6D005B21C}" type="datetime1">
              <a:rPr lang="en-US" smtClean="0"/>
              <a:t>6/6/2019</a:t>
            </a:fld>
            <a:endParaRPr lang="en-US" dirty="0"/>
          </a:p>
        </p:txBody>
      </p:sp>
      <p:sp>
        <p:nvSpPr>
          <p:cNvPr id="5" name="Footer Placeholder 4"/>
          <p:cNvSpPr>
            <a:spLocks noGrp="1"/>
          </p:cNvSpPr>
          <p:nvPr>
            <p:ph type="ftr" sz="quarter" idx="11"/>
          </p:nvPr>
        </p:nvSpPr>
        <p:spPr/>
        <p:txBody>
          <a:bodyPr/>
          <a:lstStyle/>
          <a:p>
            <a:r>
              <a:rPr lang="en-US" smtClean="0"/>
              <a:t>Dr P SEKAR   IASE  Saidapet  Ch-15.</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539028-A61E-433F-A91A-B3A4F295F63C}" type="datetime1">
              <a:rPr lang="en-US" smtClean="0"/>
              <a:t>6/6/2019</a:t>
            </a:fld>
            <a:endParaRPr lang="en-US" dirty="0"/>
          </a:p>
        </p:txBody>
      </p:sp>
      <p:sp>
        <p:nvSpPr>
          <p:cNvPr id="5" name="Footer Placeholder 4"/>
          <p:cNvSpPr>
            <a:spLocks noGrp="1"/>
          </p:cNvSpPr>
          <p:nvPr>
            <p:ph type="ftr" sz="quarter" idx="11"/>
          </p:nvPr>
        </p:nvSpPr>
        <p:spPr/>
        <p:txBody>
          <a:bodyPr/>
          <a:lstStyle/>
          <a:p>
            <a:r>
              <a:rPr lang="en-US" smtClean="0"/>
              <a:t>Dr P SEKAR   IASE  Saidapet  Ch-15.</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11EA20-6EAC-421C-B9B8-A963825CC8EE}" type="datetime1">
              <a:rPr lang="en-US" smtClean="0"/>
              <a:t>6/6/2019</a:t>
            </a:fld>
            <a:endParaRPr lang="en-US" dirty="0"/>
          </a:p>
        </p:txBody>
      </p:sp>
      <p:sp>
        <p:nvSpPr>
          <p:cNvPr id="5" name="Footer Placeholder 4"/>
          <p:cNvSpPr>
            <a:spLocks noGrp="1"/>
          </p:cNvSpPr>
          <p:nvPr>
            <p:ph type="ftr" sz="quarter" idx="11"/>
          </p:nvPr>
        </p:nvSpPr>
        <p:spPr/>
        <p:txBody>
          <a:bodyPr/>
          <a:lstStyle/>
          <a:p>
            <a:r>
              <a:rPr lang="en-US" smtClean="0"/>
              <a:t>Dr P SEKAR   IASE  Saidapet  Ch-15.</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44C73F-A992-4042-9707-C447AC6455D7}" type="datetime1">
              <a:rPr lang="en-US" smtClean="0"/>
              <a:t>6/6/2019</a:t>
            </a:fld>
            <a:endParaRPr lang="en-US" dirty="0"/>
          </a:p>
        </p:txBody>
      </p:sp>
      <p:sp>
        <p:nvSpPr>
          <p:cNvPr id="6" name="Footer Placeholder 5"/>
          <p:cNvSpPr>
            <a:spLocks noGrp="1"/>
          </p:cNvSpPr>
          <p:nvPr>
            <p:ph type="ftr" sz="quarter" idx="11"/>
          </p:nvPr>
        </p:nvSpPr>
        <p:spPr/>
        <p:txBody>
          <a:bodyPr/>
          <a:lstStyle/>
          <a:p>
            <a:r>
              <a:rPr lang="en-US" smtClean="0"/>
              <a:t>Dr P SEKAR   IASE  Saidapet  Ch-15.</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673839-8A8D-4FE1-B216-B1F1EEC4DBC2}" type="datetime1">
              <a:rPr lang="en-US" smtClean="0"/>
              <a:t>6/6/2019</a:t>
            </a:fld>
            <a:endParaRPr lang="en-US" dirty="0"/>
          </a:p>
        </p:txBody>
      </p:sp>
      <p:sp>
        <p:nvSpPr>
          <p:cNvPr id="8" name="Footer Placeholder 7"/>
          <p:cNvSpPr>
            <a:spLocks noGrp="1"/>
          </p:cNvSpPr>
          <p:nvPr>
            <p:ph type="ftr" sz="quarter" idx="11"/>
          </p:nvPr>
        </p:nvSpPr>
        <p:spPr/>
        <p:txBody>
          <a:bodyPr/>
          <a:lstStyle/>
          <a:p>
            <a:r>
              <a:rPr lang="en-US" smtClean="0"/>
              <a:t>Dr P SEKAR   IASE  Saidapet  Ch-15.</a:t>
            </a:r>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255C47-FB8B-4215-8E6F-5DED6F10CD79}" type="datetime1">
              <a:rPr lang="en-US" smtClean="0"/>
              <a:t>6/6/2019</a:t>
            </a:fld>
            <a:endParaRPr lang="en-US" dirty="0"/>
          </a:p>
        </p:txBody>
      </p:sp>
      <p:sp>
        <p:nvSpPr>
          <p:cNvPr id="4" name="Footer Placeholder 3"/>
          <p:cNvSpPr>
            <a:spLocks noGrp="1"/>
          </p:cNvSpPr>
          <p:nvPr>
            <p:ph type="ftr" sz="quarter" idx="11"/>
          </p:nvPr>
        </p:nvSpPr>
        <p:spPr/>
        <p:txBody>
          <a:bodyPr/>
          <a:lstStyle/>
          <a:p>
            <a:r>
              <a:rPr lang="en-US" smtClean="0"/>
              <a:t>Dr P SEKAR   IASE  Saidapet  Ch-15.</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A67AF6-6A09-4E34-9885-F61A3DEF1465}" type="datetime1">
              <a:rPr lang="en-US" smtClean="0"/>
              <a:t>6/6/2019</a:t>
            </a:fld>
            <a:endParaRPr lang="en-US" dirty="0"/>
          </a:p>
        </p:txBody>
      </p:sp>
      <p:sp>
        <p:nvSpPr>
          <p:cNvPr id="3" name="Footer Placeholder 2"/>
          <p:cNvSpPr>
            <a:spLocks noGrp="1"/>
          </p:cNvSpPr>
          <p:nvPr>
            <p:ph type="ftr" sz="quarter" idx="11"/>
          </p:nvPr>
        </p:nvSpPr>
        <p:spPr/>
        <p:txBody>
          <a:bodyPr/>
          <a:lstStyle/>
          <a:p>
            <a:r>
              <a:rPr lang="en-US" smtClean="0"/>
              <a:t>Dr P SEKAR   IASE  Saidapet  Ch-15.</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59412E-0456-4ECF-8071-557EC08B5666}" type="datetime1">
              <a:rPr lang="en-US" smtClean="0"/>
              <a:t>6/6/2019</a:t>
            </a:fld>
            <a:endParaRPr lang="en-US" dirty="0"/>
          </a:p>
        </p:txBody>
      </p:sp>
      <p:sp>
        <p:nvSpPr>
          <p:cNvPr id="6" name="Footer Placeholder 5"/>
          <p:cNvSpPr>
            <a:spLocks noGrp="1"/>
          </p:cNvSpPr>
          <p:nvPr>
            <p:ph type="ftr" sz="quarter" idx="11"/>
          </p:nvPr>
        </p:nvSpPr>
        <p:spPr/>
        <p:txBody>
          <a:bodyPr/>
          <a:lstStyle/>
          <a:p>
            <a:r>
              <a:rPr lang="en-US" smtClean="0"/>
              <a:t>Dr P SEKAR   IASE  Saidapet  Ch-15.</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1A36E3-8C3E-4AFB-90B4-11C55BDB52AA}" type="datetime1">
              <a:rPr lang="en-US" smtClean="0"/>
              <a:t>6/6/2019</a:t>
            </a:fld>
            <a:endParaRPr lang="en-US" dirty="0"/>
          </a:p>
        </p:txBody>
      </p:sp>
      <p:sp>
        <p:nvSpPr>
          <p:cNvPr id="6" name="Footer Placeholder 5"/>
          <p:cNvSpPr>
            <a:spLocks noGrp="1"/>
          </p:cNvSpPr>
          <p:nvPr>
            <p:ph type="ftr" sz="quarter" idx="11"/>
          </p:nvPr>
        </p:nvSpPr>
        <p:spPr/>
        <p:txBody>
          <a:bodyPr/>
          <a:lstStyle/>
          <a:p>
            <a:r>
              <a:rPr lang="en-US" smtClean="0"/>
              <a:t>Dr P SEKAR   IASE  Saidapet  Ch-15.</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3D5A30-3BDD-4C90-BAB5-86A650F8B488}" type="datetime1">
              <a:rPr lang="en-US" smtClean="0"/>
              <a:t>6/6/2019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Dr P SEKAR   IASE  Saidapet  Ch-15.</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srcRect/>
          <a:stretch>
            <a:fillRect/>
          </a:stretch>
        </p:blipFill>
        <p:spPr bwMode="auto">
          <a:xfrm>
            <a:off x="0" y="0"/>
            <a:ext cx="9105900" cy="6858000"/>
          </a:xfrm>
          <a:prstGeom prst="rect">
            <a:avLst/>
          </a:prstGeom>
          <a:noFill/>
          <a:ln w="9525">
            <a:noFill/>
            <a:miter lim="800000"/>
            <a:headEnd/>
            <a:tailEnd/>
          </a:ln>
          <a:effectLst/>
        </p:spPr>
      </p:pic>
      <p:sp>
        <p:nvSpPr>
          <p:cNvPr id="2" name="Title 1"/>
          <p:cNvSpPr>
            <a:spLocks noGrp="1"/>
          </p:cNvSpPr>
          <p:nvPr>
            <p:ph type="ctrTitle"/>
          </p:nvPr>
        </p:nvSpPr>
        <p:spPr>
          <a:xfrm>
            <a:off x="2590800" y="381000"/>
            <a:ext cx="6324600" cy="685800"/>
          </a:xfrm>
        </p:spPr>
        <p:txBody>
          <a:bodyPr>
            <a:normAutofit fontScale="90000"/>
          </a:bodyPr>
          <a:lstStyle/>
          <a:p>
            <a:r>
              <a:rPr lang="en-US" dirty="0" smtClean="0">
                <a:solidFill>
                  <a:schemeClr val="accent3">
                    <a:lumMod val="50000"/>
                  </a:schemeClr>
                </a:solidFill>
              </a:rPr>
              <a:t>Environmental Issues</a:t>
            </a:r>
            <a:endParaRPr lang="en-US" dirty="0">
              <a:solidFill>
                <a:schemeClr val="accent3">
                  <a:lumMod val="50000"/>
                </a:schemeClr>
              </a:solidFill>
            </a:endParaRPr>
          </a:p>
        </p:txBody>
      </p:sp>
      <p:sp>
        <p:nvSpPr>
          <p:cNvPr id="3" name="Subtitle 2"/>
          <p:cNvSpPr>
            <a:spLocks noGrp="1"/>
          </p:cNvSpPr>
          <p:nvPr>
            <p:ph type="subTitle" idx="1"/>
          </p:nvPr>
        </p:nvSpPr>
        <p:spPr>
          <a:xfrm>
            <a:off x="2743200" y="2209800"/>
            <a:ext cx="7772400" cy="1752600"/>
          </a:xfrm>
        </p:spPr>
        <p:txBody>
          <a:bodyPr>
            <a:normAutofit fontScale="70000" lnSpcReduction="20000"/>
          </a:bodyPr>
          <a:lstStyle/>
          <a:p>
            <a:r>
              <a:rPr lang="en-US" b="1" dirty="0" smtClean="0">
                <a:solidFill>
                  <a:schemeClr val="accent3">
                    <a:lumMod val="50000"/>
                  </a:schemeClr>
                </a:solidFill>
              </a:rPr>
              <a:t>Dr P SEKAR</a:t>
            </a:r>
          </a:p>
          <a:p>
            <a:r>
              <a:rPr lang="en-US" dirty="0" smtClean="0">
                <a:solidFill>
                  <a:schemeClr val="accent3">
                    <a:lumMod val="50000"/>
                  </a:schemeClr>
                </a:solidFill>
              </a:rPr>
              <a:t>Assistant Professor,</a:t>
            </a:r>
          </a:p>
          <a:p>
            <a:r>
              <a:rPr lang="en-US" dirty="0" smtClean="0">
                <a:solidFill>
                  <a:schemeClr val="accent3">
                    <a:lumMod val="50000"/>
                  </a:schemeClr>
                </a:solidFill>
              </a:rPr>
              <a:t>Institute of Advanced Study in Education</a:t>
            </a:r>
          </a:p>
          <a:p>
            <a:r>
              <a:rPr lang="en-US" dirty="0" smtClean="0">
                <a:solidFill>
                  <a:schemeClr val="accent3">
                    <a:lumMod val="50000"/>
                  </a:schemeClr>
                </a:solidFill>
              </a:rPr>
              <a:t>(Formerly Teachers College)</a:t>
            </a:r>
          </a:p>
          <a:p>
            <a:r>
              <a:rPr lang="en-US" dirty="0" err="1" smtClean="0">
                <a:solidFill>
                  <a:schemeClr val="accent3">
                    <a:lumMod val="50000"/>
                  </a:schemeClr>
                </a:solidFill>
              </a:rPr>
              <a:t>Saidapet</a:t>
            </a:r>
            <a:r>
              <a:rPr lang="en-US" dirty="0" smtClean="0">
                <a:solidFill>
                  <a:schemeClr val="accent3">
                    <a:lumMod val="50000"/>
                  </a:schemeClr>
                </a:solidFill>
              </a:rPr>
              <a:t>, Chennai-15</a:t>
            </a:r>
            <a:endParaRPr lang="en-US"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048000" y="0"/>
            <a:ext cx="3859647"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800" b="0" i="0"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rPr>
              <a:t>Sources of Air </a:t>
            </a:r>
            <a:r>
              <a:rPr lang="en-US" sz="2800" dirty="0" smtClean="0">
                <a:latin typeface="Cambria" pitchFamily="18" charset="0"/>
                <a:ea typeface="Times New Roman" pitchFamily="18" charset="0"/>
                <a:cs typeface="Times New Roman" pitchFamily="18" charset="0"/>
              </a:rPr>
              <a:t>P</a:t>
            </a:r>
            <a:r>
              <a:rPr kumimoji="0" lang="en-US" sz="2800" b="0" i="0"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rPr>
              <a:t>ollution.</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217" name="Picture 1" descr="C:\Users\admin\Downloads\types of pollutants.jpg"/>
          <p:cNvPicPr>
            <a:picLocks noChangeAspect="1" noChangeArrowheads="1"/>
          </p:cNvPicPr>
          <p:nvPr/>
        </p:nvPicPr>
        <p:blipFill>
          <a:blip r:embed="rId3"/>
          <a:srcRect/>
          <a:stretch>
            <a:fillRect/>
          </a:stretch>
        </p:blipFill>
        <p:spPr bwMode="auto">
          <a:xfrm>
            <a:off x="0" y="609601"/>
            <a:ext cx="9144000" cy="6248400"/>
          </a:xfrm>
          <a:prstGeom prst="rect">
            <a:avLst/>
          </a:prstGeom>
          <a:noFill/>
        </p:spPr>
      </p:pic>
      <p:sp>
        <p:nvSpPr>
          <p:cNvPr id="4" name="Date Placeholder 3"/>
          <p:cNvSpPr>
            <a:spLocks noGrp="1"/>
          </p:cNvSpPr>
          <p:nvPr>
            <p:ph type="dt" sz="half" idx="10"/>
          </p:nvPr>
        </p:nvSpPr>
        <p:spPr/>
        <p:txBody>
          <a:bodyPr/>
          <a:lstStyle/>
          <a:p>
            <a:fld id="{C45F2ECF-569A-44DC-A047-B0515DED078F}" type="datetime1">
              <a:rPr lang="en-US" smtClean="0"/>
              <a:t>6/6/2019</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dirty="0"/>
          </a:p>
        </p:txBody>
      </p:sp>
      <p:sp>
        <p:nvSpPr>
          <p:cNvPr id="6" name="Footer Placeholder 5"/>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0"/>
            <a:ext cx="8229600" cy="1143000"/>
          </a:xfrm>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6" name="Rectangle 5"/>
          <p:cNvSpPr/>
          <p:nvPr/>
        </p:nvSpPr>
        <p:spPr>
          <a:xfrm>
            <a:off x="533400" y="533400"/>
            <a:ext cx="8001000" cy="6247864"/>
          </a:xfrm>
          <a:prstGeom prst="rect">
            <a:avLst/>
          </a:prstGeom>
        </p:spPr>
        <p:txBody>
          <a:bodyPr wrap="square">
            <a:spAutoFit/>
          </a:bodyPr>
          <a:lstStyle/>
          <a:p>
            <a:pPr lvl="0" indent="457200" algn="just" fontAlgn="base">
              <a:spcBef>
                <a:spcPct val="0"/>
              </a:spcBef>
              <a:spcAft>
                <a:spcPct val="0"/>
              </a:spcAft>
            </a:pPr>
            <a:r>
              <a:rPr lang="en-US" sz="3600" b="1" dirty="0" smtClean="0">
                <a:solidFill>
                  <a:schemeClr val="bg1"/>
                </a:solidFill>
                <a:latin typeface="Calibri" pitchFamily="34" charset="0"/>
                <a:ea typeface="Times New Roman" pitchFamily="18" charset="0"/>
                <a:cs typeface="Times New Roman" pitchFamily="18" charset="0"/>
              </a:rPr>
              <a:t>Effects of Air Pollution:</a:t>
            </a:r>
          </a:p>
          <a:p>
            <a:pPr indent="457200" algn="just" fontAlgn="base">
              <a:spcBef>
                <a:spcPct val="0"/>
              </a:spcBef>
              <a:spcAft>
                <a:spcPct val="0"/>
              </a:spcAft>
            </a:pPr>
            <a:r>
              <a:rPr lang="en-US" sz="2800" b="1" dirty="0" smtClean="0">
                <a:solidFill>
                  <a:srgbClr val="FFC000"/>
                </a:solidFill>
                <a:latin typeface="Calibri" pitchFamily="34" charset="0"/>
                <a:ea typeface="Times New Roman" pitchFamily="18" charset="0"/>
                <a:cs typeface="Times New Roman" pitchFamily="18" charset="0"/>
              </a:rPr>
              <a:t>Other Notable Effects Air Pollution:</a:t>
            </a:r>
          </a:p>
          <a:p>
            <a:pPr lvl="1"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Smog</a:t>
            </a:r>
          </a:p>
          <a:p>
            <a:pPr lvl="1" indent="457200" algn="just" fontAlgn="base">
              <a:spcBef>
                <a:spcPct val="0"/>
              </a:spcBef>
              <a:spcAft>
                <a:spcPct val="0"/>
              </a:spcAft>
            </a:pPr>
            <a:r>
              <a:rPr lang="en-US" sz="2800" b="1" dirty="0" err="1" smtClean="0">
                <a:solidFill>
                  <a:schemeClr val="bg1"/>
                </a:solidFill>
                <a:latin typeface="Calibri" pitchFamily="34" charset="0"/>
                <a:ea typeface="Times New Roman" pitchFamily="18" charset="0"/>
                <a:cs typeface="Times New Roman" pitchFamily="18" charset="0"/>
              </a:rPr>
              <a:t>Peroxyacetyle</a:t>
            </a:r>
            <a:r>
              <a:rPr lang="en-US" sz="2800" b="1" dirty="0" smtClean="0">
                <a:solidFill>
                  <a:schemeClr val="bg1"/>
                </a:solidFill>
                <a:latin typeface="Calibri" pitchFamily="34" charset="0"/>
                <a:ea typeface="Times New Roman" pitchFamily="18" charset="0"/>
                <a:cs typeface="Times New Roman" pitchFamily="18" charset="0"/>
              </a:rPr>
              <a:t> nitrate</a:t>
            </a:r>
          </a:p>
          <a:p>
            <a:pPr lvl="1"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Global warming</a:t>
            </a:r>
          </a:p>
          <a:p>
            <a:pPr lvl="1"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Ozone depletion</a:t>
            </a:r>
          </a:p>
          <a:p>
            <a:pPr lvl="1"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Acid rain</a:t>
            </a:r>
          </a:p>
          <a:p>
            <a:pPr lvl="0" indent="457200" algn="just" fontAlgn="base">
              <a:spcBef>
                <a:spcPct val="0"/>
              </a:spcBef>
              <a:spcAft>
                <a:spcPct val="0"/>
              </a:spcAft>
            </a:pPr>
            <a:endParaRPr lang="en-US" sz="2800" b="1" dirty="0" smtClean="0">
              <a:solidFill>
                <a:schemeClr val="bg1"/>
              </a:solidFill>
              <a:latin typeface="Calibri" pitchFamily="34" charset="0"/>
              <a:ea typeface="Times New Roman" pitchFamily="18" charset="0"/>
              <a:cs typeface="Times New Roman" pitchFamily="18" charset="0"/>
            </a:endParaRPr>
          </a:p>
          <a:p>
            <a:pPr lvl="0" indent="457200" algn="just" fontAlgn="base">
              <a:spcBef>
                <a:spcPct val="0"/>
              </a:spcBef>
              <a:spcAft>
                <a:spcPct val="0"/>
              </a:spcAft>
            </a:pPr>
            <a:r>
              <a:rPr lang="en-US" sz="2800" b="1" dirty="0" smtClean="0">
                <a:solidFill>
                  <a:srgbClr val="FFC000"/>
                </a:solidFill>
                <a:latin typeface="Calibri" pitchFamily="34" charset="0"/>
                <a:ea typeface="Times New Roman" pitchFamily="18" charset="0"/>
                <a:cs typeface="Times New Roman" pitchFamily="18" charset="0"/>
              </a:rPr>
              <a:t>Control of Air Pollution:</a:t>
            </a:r>
          </a:p>
          <a:p>
            <a:pPr lvl="0"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	</a:t>
            </a:r>
          </a:p>
          <a:p>
            <a:pPr lvl="0" indent="457200" algn="just" fontAlgn="base">
              <a:spcBef>
                <a:spcPct val="0"/>
              </a:spcBef>
              <a:spcAft>
                <a:spcPct val="0"/>
              </a:spcAft>
            </a:pPr>
            <a:r>
              <a:rPr lang="en-US" sz="2800" b="1" dirty="0" smtClean="0">
                <a:solidFill>
                  <a:srgbClr val="FFC000"/>
                </a:solidFill>
                <a:latin typeface="Calibri" pitchFamily="34" charset="0"/>
                <a:ea typeface="Times New Roman" pitchFamily="18" charset="0"/>
                <a:cs typeface="Times New Roman" pitchFamily="18" charset="0"/>
              </a:rPr>
              <a:t>Legal Protection:</a:t>
            </a:r>
          </a:p>
          <a:p>
            <a:pPr lvl="0"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	1981 act</a:t>
            </a:r>
          </a:p>
          <a:p>
            <a:pPr lvl="0"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	1987 </a:t>
            </a:r>
          </a:p>
          <a:p>
            <a:pPr lvl="0"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	Green bench</a:t>
            </a:r>
            <a:endParaRPr lang="en-US" sz="2800" dirty="0" smtClean="0">
              <a:solidFill>
                <a:schemeClr val="bg1"/>
              </a:solidFill>
              <a:latin typeface="Arial" pitchFamily="34" charset="0"/>
              <a:cs typeface="Arial" pitchFamily="34" charset="0"/>
            </a:endParaRPr>
          </a:p>
        </p:txBody>
      </p:sp>
      <p:sp>
        <p:nvSpPr>
          <p:cNvPr id="7" name="Date Placeholder 6"/>
          <p:cNvSpPr>
            <a:spLocks noGrp="1"/>
          </p:cNvSpPr>
          <p:nvPr>
            <p:ph type="dt" sz="half" idx="10"/>
          </p:nvPr>
        </p:nvSpPr>
        <p:spPr/>
        <p:txBody>
          <a:bodyPr/>
          <a:lstStyle/>
          <a:p>
            <a:fld id="{B0419988-F968-409F-8BE3-D47ECC87F2F7}" type="datetime1">
              <a:rPr lang="en-US" smtClean="0"/>
              <a:t>6/6/2019</a:t>
            </a:fld>
            <a:endParaRPr lang="en-US" dirty="0"/>
          </a:p>
        </p:txBody>
      </p:sp>
      <p:sp>
        <p:nvSpPr>
          <p:cNvPr id="8" name="Slide Number Placeholder 7"/>
          <p:cNvSpPr>
            <a:spLocks noGrp="1"/>
          </p:cNvSpPr>
          <p:nvPr>
            <p:ph type="sldNum" sz="quarter" idx="12"/>
          </p:nvPr>
        </p:nvSpPr>
        <p:spPr/>
        <p:txBody>
          <a:bodyPr/>
          <a:lstStyle/>
          <a:p>
            <a:fld id="{B6F15528-21DE-4FAA-801E-634DDDAF4B2B}" type="slidenum">
              <a:rPr lang="en-US" smtClean="0"/>
              <a:pPr/>
              <a:t>11</a:t>
            </a:fld>
            <a:endParaRPr lang="en-US" dirty="0"/>
          </a:p>
        </p:txBody>
      </p:sp>
      <p:sp>
        <p:nvSpPr>
          <p:cNvPr id="9" name="Footer Placeholder 8"/>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5" name="Rectangle 4"/>
          <p:cNvSpPr/>
          <p:nvPr/>
        </p:nvSpPr>
        <p:spPr>
          <a:xfrm>
            <a:off x="609600" y="609600"/>
            <a:ext cx="8001000" cy="5509200"/>
          </a:xfrm>
          <a:prstGeom prst="rect">
            <a:avLst/>
          </a:prstGeom>
        </p:spPr>
        <p:txBody>
          <a:bodyPr wrap="square">
            <a:spAutoFit/>
          </a:bodyPr>
          <a:lstStyle/>
          <a:p>
            <a:pPr lvl="0" indent="457200" algn="ctr" fontAlgn="base">
              <a:spcBef>
                <a:spcPct val="0"/>
              </a:spcBef>
              <a:spcAft>
                <a:spcPct val="0"/>
              </a:spcAft>
            </a:pPr>
            <a:r>
              <a:rPr lang="en-US" sz="4400" b="1" dirty="0" smtClean="0">
                <a:solidFill>
                  <a:schemeClr val="bg1"/>
                </a:solidFill>
                <a:latin typeface="Calibri" pitchFamily="34" charset="0"/>
                <a:ea typeface="Times New Roman" pitchFamily="18" charset="0"/>
                <a:cs typeface="Times New Roman" pitchFamily="18" charset="0"/>
              </a:rPr>
              <a:t>3. Water Pollution</a:t>
            </a:r>
          </a:p>
          <a:p>
            <a:pPr lvl="0" indent="457200" algn="just" fontAlgn="base">
              <a:spcBef>
                <a:spcPct val="0"/>
              </a:spcBef>
              <a:spcAft>
                <a:spcPct val="0"/>
              </a:spcAft>
            </a:pPr>
            <a:endParaRPr lang="en-US" sz="2800" b="1" dirty="0" smtClean="0">
              <a:solidFill>
                <a:schemeClr val="bg1"/>
              </a:solidFill>
              <a:latin typeface="Calibri" pitchFamily="34" charset="0"/>
              <a:ea typeface="Times New Roman" pitchFamily="18" charset="0"/>
              <a:cs typeface="Times New Roman" pitchFamily="18" charset="0"/>
            </a:endParaRPr>
          </a:p>
          <a:p>
            <a:pPr lvl="0" indent="457200" algn="just" fontAlgn="base">
              <a:spcBef>
                <a:spcPct val="0"/>
              </a:spcBef>
              <a:spcAft>
                <a:spcPct val="0"/>
              </a:spcAft>
            </a:pPr>
            <a:r>
              <a:rPr lang="en-US" sz="2800" b="1" dirty="0" smtClean="0">
                <a:solidFill>
                  <a:srgbClr val="FFC000"/>
                </a:solidFill>
                <a:latin typeface="Calibri" pitchFamily="34" charset="0"/>
                <a:ea typeface="Times New Roman" pitchFamily="18" charset="0"/>
                <a:cs typeface="Times New Roman" pitchFamily="18" charset="0"/>
              </a:rPr>
              <a:t>Quality of water</a:t>
            </a:r>
          </a:p>
          <a:p>
            <a:pPr indent="457200" algn="just" fontAlgn="base">
              <a:spcBef>
                <a:spcPct val="0"/>
              </a:spcBef>
              <a:spcAft>
                <a:spcPct val="0"/>
              </a:spcAft>
            </a:pPr>
            <a:r>
              <a:rPr lang="en-US" sz="2800" b="1" dirty="0" smtClean="0">
                <a:solidFill>
                  <a:srgbClr val="FFC000"/>
                </a:solidFill>
                <a:latin typeface="Calibri" pitchFamily="34" charset="0"/>
                <a:ea typeface="Times New Roman" pitchFamily="18" charset="0"/>
                <a:cs typeface="Times New Roman" pitchFamily="18" charset="0"/>
              </a:rPr>
              <a:t>Water Pollution</a:t>
            </a:r>
          </a:p>
          <a:p>
            <a:pPr lvl="0" indent="457200" algn="just" fontAlgn="base">
              <a:spcBef>
                <a:spcPct val="0"/>
              </a:spcBef>
              <a:spcAft>
                <a:spcPct val="0"/>
              </a:spcAft>
            </a:pPr>
            <a:r>
              <a:rPr lang="en-US" sz="2800" b="1" dirty="0" smtClean="0">
                <a:solidFill>
                  <a:srgbClr val="FFC000"/>
                </a:solidFill>
                <a:latin typeface="Calibri" pitchFamily="34" charset="0"/>
                <a:ea typeface="Times New Roman" pitchFamily="18" charset="0"/>
                <a:cs typeface="Times New Roman" pitchFamily="18" charset="0"/>
              </a:rPr>
              <a:t>Sources of Water Pollution:</a:t>
            </a:r>
          </a:p>
          <a:p>
            <a:pPr lvl="0"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	a) Point sources</a:t>
            </a:r>
          </a:p>
          <a:p>
            <a:pPr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	b) Non-point sources	</a:t>
            </a:r>
          </a:p>
          <a:p>
            <a:pPr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	c) Leaks and spills</a:t>
            </a:r>
          </a:p>
          <a:p>
            <a:pPr lvl="0" indent="457200" algn="just" fontAlgn="base">
              <a:spcBef>
                <a:spcPct val="0"/>
              </a:spcBef>
              <a:spcAft>
                <a:spcPct val="0"/>
              </a:spcAft>
            </a:pPr>
            <a:endParaRPr lang="en-US" sz="2800" b="1" dirty="0" smtClean="0">
              <a:solidFill>
                <a:schemeClr val="bg1"/>
              </a:solidFill>
              <a:latin typeface="Calibri" pitchFamily="34" charset="0"/>
              <a:ea typeface="Times New Roman" pitchFamily="18" charset="0"/>
              <a:cs typeface="Times New Roman" pitchFamily="18" charset="0"/>
            </a:endParaRPr>
          </a:p>
          <a:p>
            <a:pPr lvl="0" indent="457200" algn="just" fontAlgn="base">
              <a:spcBef>
                <a:spcPct val="0"/>
              </a:spcBef>
              <a:spcAft>
                <a:spcPct val="0"/>
              </a:spcAft>
            </a:pPr>
            <a:endParaRPr lang="en-US" sz="2800" b="1" dirty="0" smtClean="0">
              <a:solidFill>
                <a:schemeClr val="bg1"/>
              </a:solidFill>
              <a:latin typeface="Calibri" pitchFamily="34" charset="0"/>
              <a:ea typeface="Times New Roman" pitchFamily="18" charset="0"/>
              <a:cs typeface="Times New Roman" pitchFamily="18" charset="0"/>
            </a:endParaRPr>
          </a:p>
          <a:p>
            <a:pPr lvl="0" indent="457200" algn="just" fontAlgn="base">
              <a:spcBef>
                <a:spcPct val="0"/>
              </a:spcBef>
              <a:spcAft>
                <a:spcPct val="0"/>
              </a:spcAft>
            </a:pPr>
            <a:endParaRPr lang="en-US" sz="2800" b="1" dirty="0" smtClean="0">
              <a:solidFill>
                <a:schemeClr val="bg1"/>
              </a:solidFill>
              <a:latin typeface="Calibri" pitchFamily="34" charset="0"/>
              <a:ea typeface="Times New Roman" pitchFamily="18" charset="0"/>
              <a:cs typeface="Times New Roman" pitchFamily="18" charset="0"/>
            </a:endParaRPr>
          </a:p>
          <a:p>
            <a:pPr lvl="0" indent="457200" algn="just" fontAlgn="base">
              <a:spcBef>
                <a:spcPct val="0"/>
              </a:spcBef>
              <a:spcAft>
                <a:spcPct val="0"/>
              </a:spcAft>
            </a:pPr>
            <a:endParaRPr lang="en-US" sz="2800" dirty="0" smtClean="0">
              <a:solidFill>
                <a:schemeClr val="bg1"/>
              </a:solidFill>
              <a:latin typeface="Arial" pitchFamily="34" charset="0"/>
              <a:cs typeface="Arial" pitchFamily="34" charset="0"/>
            </a:endParaRPr>
          </a:p>
        </p:txBody>
      </p:sp>
      <p:sp>
        <p:nvSpPr>
          <p:cNvPr id="25605" name="AutoShape 4"/>
          <p:cNvSpPr>
            <a:spLocks noChangeShapeType="1"/>
          </p:cNvSpPr>
          <p:nvPr/>
        </p:nvSpPr>
        <p:spPr bwMode="auto">
          <a:xfrm rot="5400000">
            <a:off x="2940050" y="668338"/>
            <a:ext cx="139700" cy="0"/>
          </a:xfrm>
          <a:prstGeom prst="straightConnector1">
            <a:avLst/>
          </a:prstGeom>
          <a:noFill/>
          <a:ln w="952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03" name="AutoShape 6"/>
          <p:cNvSpPr>
            <a:spLocks noChangeShapeType="1"/>
          </p:cNvSpPr>
          <p:nvPr/>
        </p:nvSpPr>
        <p:spPr bwMode="auto">
          <a:xfrm rot="5400000">
            <a:off x="2916238" y="1017588"/>
            <a:ext cx="184150" cy="0"/>
          </a:xfrm>
          <a:prstGeom prst="straightConnector1">
            <a:avLst/>
          </a:prstGeom>
          <a:noFill/>
          <a:ln w="952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01" name="AutoShape 5"/>
          <p:cNvSpPr>
            <a:spLocks noChangeShapeType="1"/>
          </p:cNvSpPr>
          <p:nvPr/>
        </p:nvSpPr>
        <p:spPr bwMode="auto">
          <a:xfrm rot="5400000">
            <a:off x="4349750" y="1008063"/>
            <a:ext cx="184150" cy="0"/>
          </a:xfrm>
          <a:prstGeom prst="straightConnector1">
            <a:avLst/>
          </a:prstGeom>
          <a:noFill/>
          <a:ln w="952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 name="Date Placeholder 8"/>
          <p:cNvSpPr>
            <a:spLocks noGrp="1"/>
          </p:cNvSpPr>
          <p:nvPr>
            <p:ph type="dt" sz="half" idx="10"/>
          </p:nvPr>
        </p:nvSpPr>
        <p:spPr/>
        <p:txBody>
          <a:bodyPr/>
          <a:lstStyle/>
          <a:p>
            <a:fld id="{E21B17DD-CD47-4364-BAFD-3AB540872838}" type="datetime1">
              <a:rPr lang="en-US" smtClean="0"/>
              <a:t>6/6/2019</a:t>
            </a:fld>
            <a:endParaRPr lang="en-US"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12</a:t>
            </a:fld>
            <a:endParaRPr lang="en-US" dirty="0"/>
          </a:p>
        </p:txBody>
      </p:sp>
      <p:sp>
        <p:nvSpPr>
          <p:cNvPr id="11" name="Footer Placeholder 10"/>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1" descr="point source pollution2"/>
          <p:cNvPicPr>
            <a:picLocks noChangeAspect="1" noChangeArrowheads="1"/>
          </p:cNvPicPr>
          <p:nvPr/>
        </p:nvPicPr>
        <p:blipFill>
          <a:blip r:embed="rId2"/>
          <a:srcRect/>
          <a:stretch>
            <a:fillRect/>
          </a:stretch>
        </p:blipFill>
        <p:spPr bwMode="auto">
          <a:xfrm>
            <a:off x="304800" y="990600"/>
            <a:ext cx="2952750" cy="2420983"/>
          </a:xfrm>
          <a:prstGeom prst="rect">
            <a:avLst/>
          </a:prstGeom>
          <a:noFill/>
        </p:spPr>
      </p:pic>
      <p:pic>
        <p:nvPicPr>
          <p:cNvPr id="2050" name="Picture 2" descr="Nonpoint sources"/>
          <p:cNvPicPr>
            <a:picLocks noChangeAspect="1" noChangeArrowheads="1"/>
          </p:cNvPicPr>
          <p:nvPr/>
        </p:nvPicPr>
        <p:blipFill>
          <a:blip r:embed="rId3"/>
          <a:srcRect/>
          <a:stretch>
            <a:fillRect/>
          </a:stretch>
        </p:blipFill>
        <p:spPr bwMode="auto">
          <a:xfrm>
            <a:off x="3352800" y="990600"/>
            <a:ext cx="2956767" cy="2438400"/>
          </a:xfrm>
          <a:prstGeom prst="rect">
            <a:avLst/>
          </a:prstGeom>
          <a:noFill/>
        </p:spPr>
      </p:pic>
      <p:pic>
        <p:nvPicPr>
          <p:cNvPr id="2049" name="Picture 3" descr="Oil spills"/>
          <p:cNvPicPr>
            <a:picLocks noChangeAspect="1" noChangeArrowheads="1"/>
          </p:cNvPicPr>
          <p:nvPr/>
        </p:nvPicPr>
        <p:blipFill>
          <a:blip r:embed="rId4"/>
          <a:srcRect/>
          <a:stretch>
            <a:fillRect/>
          </a:stretch>
        </p:blipFill>
        <p:spPr bwMode="auto">
          <a:xfrm>
            <a:off x="6400799" y="990600"/>
            <a:ext cx="2603241" cy="2438400"/>
          </a:xfrm>
          <a:prstGeom prst="rect">
            <a:avLst/>
          </a:prstGeom>
          <a:noFill/>
        </p:spPr>
      </p:pic>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3" name="Rectangle 5"/>
          <p:cNvSpPr>
            <a:spLocks noChangeArrowheads="1"/>
          </p:cNvSpPr>
          <p:nvPr/>
        </p:nvSpPr>
        <p:spPr bwMode="auto">
          <a:xfrm>
            <a:off x="0" y="474345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6"/>
          <p:cNvSpPr/>
          <p:nvPr/>
        </p:nvSpPr>
        <p:spPr>
          <a:xfrm>
            <a:off x="2286000" y="457200"/>
            <a:ext cx="4495800" cy="523220"/>
          </a:xfrm>
          <a:prstGeom prst="rect">
            <a:avLst/>
          </a:prstGeom>
        </p:spPr>
        <p:txBody>
          <a:bodyPr wrap="square">
            <a:spAutoFit/>
          </a:bodyPr>
          <a:lstStyle/>
          <a:p>
            <a:r>
              <a:rPr lang="en-US" sz="2800" b="1" dirty="0" smtClean="0"/>
              <a:t>Sources of water pollution</a:t>
            </a:r>
            <a:endParaRPr lang="en-US" sz="2800" b="1" dirty="0"/>
          </a:p>
        </p:txBody>
      </p:sp>
      <p:sp>
        <p:nvSpPr>
          <p:cNvPr id="2054" name="Rectangle 6"/>
          <p:cNvSpPr>
            <a:spLocks noChangeArrowheads="1"/>
          </p:cNvSpPr>
          <p:nvPr/>
        </p:nvSpPr>
        <p:spPr bwMode="auto">
          <a:xfrm>
            <a:off x="0" y="3362980"/>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2" algn="just" fontAlgn="base">
              <a:spcBef>
                <a:spcPct val="0"/>
              </a:spcBef>
              <a:spcAft>
                <a:spcPct val="0"/>
              </a:spcAft>
            </a:pPr>
            <a:r>
              <a:rPr lang="en-US" sz="1200" dirty="0" smtClean="0">
                <a:latin typeface="Cambria" pitchFamily="18" charset="0"/>
                <a:ea typeface="Times New Roman" pitchFamily="18" charset="0"/>
                <a:cs typeface="Times New Roman" pitchFamily="18" charset="0"/>
              </a:rPr>
              <a:t>                 </a:t>
            </a:r>
            <a:r>
              <a:rPr lang="en-US" sz="2800" dirty="0" smtClean="0">
                <a:latin typeface="Cambria" pitchFamily="18" charset="0"/>
                <a:ea typeface="Times New Roman" pitchFamily="18" charset="0"/>
                <a:cs typeface="Times New Roman" pitchFamily="18" charset="0"/>
              </a:rPr>
              <a:t>(a)</a:t>
            </a:r>
            <a:r>
              <a:rPr kumimoji="0" lang="en-US" sz="2800" b="0" i="0" u="none" strike="noStrike" cap="none" normalizeH="0" baseline="0" dirty="0" smtClean="0">
                <a:ln>
                  <a:noFill/>
                </a:ln>
                <a:solidFill>
                  <a:schemeClr val="tx1"/>
                </a:solidFill>
                <a:effectLst/>
                <a:latin typeface="Cambria" pitchFamily="18" charset="0"/>
                <a:ea typeface="Times New Roman" pitchFamily="18" charset="0"/>
                <a:cs typeface="Times New Roman" pitchFamily="18" charset="0"/>
              </a:rPr>
              <a:t>                                  (b)                              </a:t>
            </a:r>
            <a:r>
              <a:rPr lang="en-US" sz="2800" dirty="0" smtClean="0">
                <a:latin typeface="Cambria" pitchFamily="18" charset="0"/>
                <a:ea typeface="Times New Roman" pitchFamily="18" charset="0"/>
                <a:cs typeface="Times New Roman" pitchFamily="18" charset="0"/>
              </a:rPr>
              <a:t>(c)</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8"/>
          <p:cNvSpPr/>
          <p:nvPr/>
        </p:nvSpPr>
        <p:spPr>
          <a:xfrm>
            <a:off x="1981200" y="4495800"/>
            <a:ext cx="4572000" cy="1384995"/>
          </a:xfrm>
          <a:prstGeom prst="rect">
            <a:avLst/>
          </a:prstGeom>
        </p:spPr>
        <p:txBody>
          <a:bodyPr wrap="square">
            <a:spAutoFit/>
          </a:bodyPr>
          <a:lstStyle/>
          <a:p>
            <a:pPr lvl="0" indent="457200" algn="just" fontAlgn="base">
              <a:spcBef>
                <a:spcPct val="0"/>
              </a:spcBef>
              <a:spcAft>
                <a:spcPct val="0"/>
              </a:spcAft>
              <a:buAutoNum type="alphaLcParenR"/>
            </a:pPr>
            <a:r>
              <a:rPr lang="en-US" sz="2800" b="1" dirty="0" smtClean="0">
                <a:solidFill>
                  <a:srgbClr val="002060"/>
                </a:solidFill>
                <a:latin typeface="Calibri" pitchFamily="34" charset="0"/>
                <a:ea typeface="Times New Roman" pitchFamily="18" charset="0"/>
                <a:cs typeface="Times New Roman" pitchFamily="18" charset="0"/>
              </a:rPr>
              <a:t>Point sources</a:t>
            </a:r>
          </a:p>
          <a:p>
            <a:pPr indent="457200" algn="just" fontAlgn="base">
              <a:spcBef>
                <a:spcPct val="0"/>
              </a:spcBef>
              <a:spcAft>
                <a:spcPct val="0"/>
              </a:spcAft>
              <a:buAutoNum type="alphaLcParenR"/>
            </a:pPr>
            <a:r>
              <a:rPr lang="en-US" sz="2800" b="1" dirty="0" smtClean="0">
                <a:solidFill>
                  <a:srgbClr val="002060"/>
                </a:solidFill>
                <a:latin typeface="Calibri" pitchFamily="34" charset="0"/>
                <a:ea typeface="Times New Roman" pitchFamily="18" charset="0"/>
                <a:cs typeface="Times New Roman" pitchFamily="18" charset="0"/>
              </a:rPr>
              <a:t>Non-point sources	</a:t>
            </a:r>
          </a:p>
          <a:p>
            <a:pPr indent="457200" algn="just" fontAlgn="base">
              <a:spcBef>
                <a:spcPct val="0"/>
              </a:spcBef>
              <a:spcAft>
                <a:spcPct val="0"/>
              </a:spcAft>
              <a:buAutoNum type="alphaLcParenR"/>
            </a:pPr>
            <a:r>
              <a:rPr lang="en-US" sz="2800" b="1" dirty="0" smtClean="0">
                <a:solidFill>
                  <a:srgbClr val="002060"/>
                </a:solidFill>
                <a:latin typeface="Calibri" pitchFamily="34" charset="0"/>
                <a:ea typeface="Times New Roman" pitchFamily="18" charset="0"/>
                <a:cs typeface="Times New Roman" pitchFamily="18" charset="0"/>
              </a:rPr>
              <a:t>Leaks and spills</a:t>
            </a:r>
          </a:p>
        </p:txBody>
      </p:sp>
      <p:sp>
        <p:nvSpPr>
          <p:cNvPr id="10" name="Date Placeholder 9"/>
          <p:cNvSpPr>
            <a:spLocks noGrp="1"/>
          </p:cNvSpPr>
          <p:nvPr>
            <p:ph type="dt" sz="half" idx="10"/>
          </p:nvPr>
        </p:nvSpPr>
        <p:spPr/>
        <p:txBody>
          <a:bodyPr/>
          <a:lstStyle/>
          <a:p>
            <a:fld id="{48CE4BE5-6931-4D14-8580-AB1F9958BA13}" type="datetime1">
              <a:rPr lang="en-US" smtClean="0"/>
              <a:t>6/6/2019</a:t>
            </a:fld>
            <a:endParaRPr lang="en-US" dirty="0"/>
          </a:p>
        </p:txBody>
      </p:sp>
      <p:sp>
        <p:nvSpPr>
          <p:cNvPr id="11" name="Slide Number Placeholder 10"/>
          <p:cNvSpPr>
            <a:spLocks noGrp="1"/>
          </p:cNvSpPr>
          <p:nvPr>
            <p:ph type="sldNum" sz="quarter" idx="12"/>
          </p:nvPr>
        </p:nvSpPr>
        <p:spPr/>
        <p:txBody>
          <a:bodyPr/>
          <a:lstStyle/>
          <a:p>
            <a:fld id="{B6F15528-21DE-4FAA-801E-634DDDAF4B2B}" type="slidenum">
              <a:rPr lang="en-US" smtClean="0"/>
              <a:pPr/>
              <a:t>13</a:t>
            </a:fld>
            <a:endParaRPr lang="en-US" dirty="0"/>
          </a:p>
        </p:txBody>
      </p:sp>
      <p:sp>
        <p:nvSpPr>
          <p:cNvPr id="12" name="Footer Placeholder 11"/>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3"/>
          <p:cNvGraphicFramePr>
            <a:graphicFrameLocks/>
          </p:cNvGraphicFramePr>
          <p:nvPr/>
        </p:nvGraphicFramePr>
        <p:xfrm>
          <a:off x="533400" y="457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half" idx="10"/>
          </p:nvPr>
        </p:nvSpPr>
        <p:spPr/>
        <p:txBody>
          <a:bodyPr/>
          <a:lstStyle/>
          <a:p>
            <a:fld id="{E8DBBB23-62A3-4285-AE3F-9172981BA838}" type="datetime1">
              <a:rPr lang="en-US" smtClean="0"/>
              <a:t>6/6/2019</a:t>
            </a:fld>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sp>
        <p:nvSpPr>
          <p:cNvPr id="5" name="Footer Placeholder 4"/>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8" name="Rectangle 7"/>
          <p:cNvSpPr/>
          <p:nvPr/>
        </p:nvSpPr>
        <p:spPr>
          <a:xfrm>
            <a:off x="228600" y="533400"/>
            <a:ext cx="8711167" cy="5016758"/>
          </a:xfrm>
          <a:prstGeom prst="rect">
            <a:avLst/>
          </a:prstGeom>
        </p:spPr>
        <p:txBody>
          <a:bodyPr wrap="none">
            <a:spAutoFit/>
          </a:bodyPr>
          <a:lstStyle/>
          <a:p>
            <a:r>
              <a:rPr lang="en-US" sz="3200" b="1" dirty="0" smtClean="0">
                <a:solidFill>
                  <a:srgbClr val="FFC000"/>
                </a:solidFill>
              </a:rPr>
              <a:t>Effect of Water pollution on Ecosystems</a:t>
            </a:r>
          </a:p>
          <a:p>
            <a:r>
              <a:rPr lang="en-US" sz="3200" b="1" dirty="0" smtClean="0">
                <a:solidFill>
                  <a:schemeClr val="bg1"/>
                </a:solidFill>
              </a:rPr>
              <a:t>     Destruction of ecosystems</a:t>
            </a:r>
            <a:endParaRPr lang="en-US" sz="3200" dirty="0" smtClean="0">
              <a:solidFill>
                <a:schemeClr val="bg1"/>
              </a:solidFill>
            </a:endParaRPr>
          </a:p>
          <a:p>
            <a:r>
              <a:rPr lang="en-US" sz="3200" b="1" dirty="0" smtClean="0">
                <a:solidFill>
                  <a:schemeClr val="bg1"/>
                </a:solidFill>
              </a:rPr>
              <a:t>     Disruption of food-chains</a:t>
            </a:r>
            <a:endParaRPr lang="en-US" sz="3200" dirty="0" smtClean="0">
              <a:solidFill>
                <a:schemeClr val="bg1"/>
              </a:solidFill>
            </a:endParaRPr>
          </a:p>
          <a:p>
            <a:endParaRPr lang="en-US" sz="3200" b="1" dirty="0" smtClean="0">
              <a:solidFill>
                <a:srgbClr val="FFC000"/>
              </a:solidFill>
            </a:endParaRPr>
          </a:p>
          <a:p>
            <a:r>
              <a:rPr lang="en-US" sz="3200" b="1" dirty="0" smtClean="0">
                <a:solidFill>
                  <a:srgbClr val="FFC000"/>
                </a:solidFill>
              </a:rPr>
              <a:t>Effect of Water pollution on Organisms</a:t>
            </a:r>
            <a:endParaRPr lang="en-US" sz="3200" dirty="0" smtClean="0">
              <a:solidFill>
                <a:srgbClr val="FFC000"/>
              </a:solidFill>
            </a:endParaRPr>
          </a:p>
          <a:p>
            <a:r>
              <a:rPr lang="en-US" sz="3200" b="1" dirty="0" smtClean="0">
                <a:solidFill>
                  <a:schemeClr val="bg1"/>
                </a:solidFill>
              </a:rPr>
              <a:t>   Lethal to organisms due to increase of BOD/COD</a:t>
            </a:r>
            <a:endParaRPr lang="en-US" sz="3200" dirty="0" smtClean="0">
              <a:solidFill>
                <a:schemeClr val="bg1"/>
              </a:solidFill>
            </a:endParaRPr>
          </a:p>
          <a:p>
            <a:r>
              <a:rPr lang="en-US" sz="3200" b="1" dirty="0" smtClean="0">
                <a:solidFill>
                  <a:schemeClr val="bg1"/>
                </a:solidFill>
              </a:rPr>
              <a:t>   Algal Bloom</a:t>
            </a:r>
            <a:endParaRPr lang="en-US" sz="3200" dirty="0" smtClean="0">
              <a:solidFill>
                <a:schemeClr val="bg1"/>
              </a:solidFill>
            </a:endParaRPr>
          </a:p>
          <a:p>
            <a:r>
              <a:rPr lang="en-US" sz="3200" b="1" dirty="0" smtClean="0">
                <a:solidFill>
                  <a:schemeClr val="bg1"/>
                </a:solidFill>
              </a:rPr>
              <a:t>   Eutrophication</a:t>
            </a:r>
            <a:endParaRPr lang="en-US" sz="3200" dirty="0" smtClean="0">
              <a:solidFill>
                <a:schemeClr val="bg1"/>
              </a:solidFill>
            </a:endParaRPr>
          </a:p>
          <a:p>
            <a:endParaRPr lang="en-US" sz="3200" dirty="0" smtClean="0">
              <a:solidFill>
                <a:schemeClr val="bg1"/>
              </a:solidFill>
            </a:endParaRPr>
          </a:p>
          <a:p>
            <a:endParaRPr lang="en-US" sz="3200" dirty="0">
              <a:solidFill>
                <a:schemeClr val="bg1"/>
              </a:solidFill>
            </a:endParaRPr>
          </a:p>
        </p:txBody>
      </p:sp>
      <p:sp>
        <p:nvSpPr>
          <p:cNvPr id="6" name="Date Placeholder 5"/>
          <p:cNvSpPr>
            <a:spLocks noGrp="1"/>
          </p:cNvSpPr>
          <p:nvPr>
            <p:ph type="dt" sz="half" idx="10"/>
          </p:nvPr>
        </p:nvSpPr>
        <p:spPr/>
        <p:txBody>
          <a:bodyPr/>
          <a:lstStyle/>
          <a:p>
            <a:fld id="{45D504C7-211D-46BC-92A5-4D6B4B631BA0}" type="datetime1">
              <a:rPr lang="en-US" smtClean="0"/>
              <a:t>6/6/2019</a:t>
            </a:fld>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15</a:t>
            </a:fld>
            <a:endParaRPr lang="en-US" dirty="0"/>
          </a:p>
        </p:txBody>
      </p:sp>
      <p:sp>
        <p:nvSpPr>
          <p:cNvPr id="9" name="Footer Placeholder 8"/>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4"/>
          <p:cNvPicPr>
            <a:picLocks noChangeAspect="1" noChangeArrowheads="1"/>
          </p:cNvPicPr>
          <p:nvPr/>
        </p:nvPicPr>
        <p:blipFill>
          <a:blip r:embed="rId2"/>
          <a:srcRect/>
          <a:stretch>
            <a:fillRect/>
          </a:stretch>
        </p:blipFill>
        <p:spPr bwMode="auto">
          <a:xfrm>
            <a:off x="2617398" y="609600"/>
            <a:ext cx="3478602" cy="2590800"/>
          </a:xfrm>
          <a:prstGeom prst="rect">
            <a:avLst/>
          </a:prstGeom>
          <a:noFill/>
          <a:ln w="9525">
            <a:noFill/>
            <a:miter lim="800000"/>
            <a:headEnd/>
            <a:tailEnd/>
          </a:ln>
        </p:spPr>
      </p:pic>
      <p:pic>
        <p:nvPicPr>
          <p:cNvPr id="31747" name="Picture 3" descr="C:\Users\admin\Downloads\Eutrophication.jpg"/>
          <p:cNvPicPr>
            <a:picLocks noChangeAspect="1" noChangeArrowheads="1"/>
          </p:cNvPicPr>
          <p:nvPr/>
        </p:nvPicPr>
        <p:blipFill>
          <a:blip r:embed="rId3"/>
          <a:srcRect/>
          <a:stretch>
            <a:fillRect/>
          </a:stretch>
        </p:blipFill>
        <p:spPr bwMode="auto">
          <a:xfrm>
            <a:off x="533400" y="3886200"/>
            <a:ext cx="8229600" cy="2679465"/>
          </a:xfrm>
          <a:prstGeom prst="rect">
            <a:avLst/>
          </a:prstGeom>
          <a:noFill/>
        </p:spPr>
      </p:pic>
      <p:sp>
        <p:nvSpPr>
          <p:cNvPr id="31748" name="Rectangle 4"/>
          <p:cNvSpPr>
            <a:spLocks noChangeArrowheads="1"/>
          </p:cNvSpPr>
          <p:nvPr/>
        </p:nvSpPr>
        <p:spPr bwMode="auto">
          <a:xfrm>
            <a:off x="3200400" y="3352800"/>
            <a:ext cx="2667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800" b="1" dirty="0" smtClean="0"/>
              <a:t>Eutrophication</a:t>
            </a:r>
          </a:p>
        </p:txBody>
      </p:sp>
      <p:sp>
        <p:nvSpPr>
          <p:cNvPr id="6" name="Rectangle 5"/>
          <p:cNvSpPr/>
          <p:nvPr/>
        </p:nvSpPr>
        <p:spPr>
          <a:xfrm>
            <a:off x="3657600" y="0"/>
            <a:ext cx="1959447" cy="523220"/>
          </a:xfrm>
          <a:prstGeom prst="rect">
            <a:avLst/>
          </a:prstGeom>
        </p:spPr>
        <p:txBody>
          <a:bodyPr wrap="none">
            <a:spAutoFit/>
          </a:bodyPr>
          <a:lstStyle/>
          <a:p>
            <a:r>
              <a:rPr lang="en-US" sz="2800" b="1" dirty="0" smtClean="0"/>
              <a:t>Algal bloom</a:t>
            </a:r>
            <a:endParaRPr lang="en-US" sz="2800" b="1" dirty="0"/>
          </a:p>
        </p:txBody>
      </p:sp>
      <p:sp>
        <p:nvSpPr>
          <p:cNvPr id="7" name="Rectangle 6"/>
          <p:cNvSpPr/>
          <p:nvPr/>
        </p:nvSpPr>
        <p:spPr>
          <a:xfrm rot="16200000">
            <a:off x="-1713267" y="2743200"/>
            <a:ext cx="3971600" cy="369332"/>
          </a:xfrm>
          <a:prstGeom prst="rect">
            <a:avLst/>
          </a:prstGeom>
        </p:spPr>
        <p:txBody>
          <a:bodyPr wrap="none">
            <a:spAutoFit/>
          </a:bodyPr>
          <a:lstStyle/>
          <a:p>
            <a:r>
              <a:rPr lang="en-US" b="1" dirty="0" smtClean="0">
                <a:solidFill>
                  <a:srgbClr val="C00000"/>
                </a:solidFill>
              </a:rPr>
              <a:t>Effect of Water pollution on Ecosystems</a:t>
            </a:r>
          </a:p>
        </p:txBody>
      </p:sp>
      <p:sp>
        <p:nvSpPr>
          <p:cNvPr id="8" name="Date Placeholder 7"/>
          <p:cNvSpPr>
            <a:spLocks noGrp="1"/>
          </p:cNvSpPr>
          <p:nvPr>
            <p:ph type="dt" sz="half" idx="10"/>
          </p:nvPr>
        </p:nvSpPr>
        <p:spPr/>
        <p:txBody>
          <a:bodyPr/>
          <a:lstStyle/>
          <a:p>
            <a:fld id="{8A1C62AE-994C-4956-8CFB-4EFFD5CD671E}" type="datetime1">
              <a:rPr lang="en-US" smtClean="0"/>
              <a:t>6/6/2019</a:t>
            </a:fld>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16</a:t>
            </a:fld>
            <a:endParaRPr lang="en-US" dirty="0"/>
          </a:p>
        </p:txBody>
      </p:sp>
      <p:sp>
        <p:nvSpPr>
          <p:cNvPr id="10" name="Footer Placeholder 9"/>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3" name="Rectangle 2"/>
          <p:cNvSpPr/>
          <p:nvPr/>
        </p:nvSpPr>
        <p:spPr>
          <a:xfrm>
            <a:off x="10896600" y="-769441"/>
            <a:ext cx="4326377" cy="769441"/>
          </a:xfrm>
          <a:prstGeom prst="rect">
            <a:avLst/>
          </a:prstGeom>
        </p:spPr>
        <p:txBody>
          <a:bodyPr wrap="none">
            <a:spAutoFit/>
          </a:bodyPr>
          <a:lstStyle/>
          <a:p>
            <a:r>
              <a:rPr lang="en-US" sz="4400" b="1" dirty="0" smtClean="0">
                <a:solidFill>
                  <a:schemeClr val="bg1"/>
                </a:solidFill>
              </a:rPr>
              <a:t>Water pollution…</a:t>
            </a:r>
            <a:endParaRPr lang="en-US" sz="4400" dirty="0">
              <a:solidFill>
                <a:schemeClr val="bg1"/>
              </a:solidFill>
            </a:endParaRPr>
          </a:p>
        </p:txBody>
      </p:sp>
      <p:sp>
        <p:nvSpPr>
          <p:cNvPr id="6" name="Rectangle 5"/>
          <p:cNvSpPr/>
          <p:nvPr/>
        </p:nvSpPr>
        <p:spPr>
          <a:xfrm>
            <a:off x="457200" y="76200"/>
            <a:ext cx="8001000" cy="6863417"/>
          </a:xfrm>
          <a:prstGeom prst="rect">
            <a:avLst/>
          </a:prstGeom>
        </p:spPr>
        <p:txBody>
          <a:bodyPr wrap="square">
            <a:spAutoFit/>
          </a:bodyPr>
          <a:lstStyle/>
          <a:p>
            <a:r>
              <a:rPr lang="en-US" sz="4000" b="1" dirty="0" smtClean="0">
                <a:solidFill>
                  <a:schemeClr val="bg1"/>
                </a:solidFill>
              </a:rPr>
              <a:t>Water pollution…</a:t>
            </a:r>
            <a:endParaRPr lang="en-US" sz="4000" dirty="0" smtClean="0">
              <a:solidFill>
                <a:schemeClr val="bg1"/>
              </a:solidFill>
            </a:endParaRPr>
          </a:p>
          <a:p>
            <a:endParaRPr lang="en-US" sz="1600" b="1" dirty="0" smtClean="0">
              <a:solidFill>
                <a:schemeClr val="bg1"/>
              </a:solidFill>
            </a:endParaRPr>
          </a:p>
          <a:p>
            <a:r>
              <a:rPr lang="en-US" sz="3200" b="1" dirty="0" smtClean="0">
                <a:solidFill>
                  <a:srgbClr val="FFC000"/>
                </a:solidFill>
              </a:rPr>
              <a:t>Control measures</a:t>
            </a:r>
          </a:p>
          <a:p>
            <a:r>
              <a:rPr lang="en-US" sz="3200" b="1" dirty="0" smtClean="0">
                <a:solidFill>
                  <a:schemeClr val="bg1"/>
                </a:solidFill>
              </a:rPr>
              <a:t>Water (Prevention and control) Act 1974</a:t>
            </a:r>
          </a:p>
          <a:p>
            <a:r>
              <a:rPr lang="en-US" sz="3200" dirty="0" smtClean="0">
                <a:solidFill>
                  <a:schemeClr val="bg1"/>
                </a:solidFill>
              </a:rPr>
              <a:t>Section 17 – 40.</a:t>
            </a:r>
          </a:p>
          <a:p>
            <a:r>
              <a:rPr lang="en-US" sz="3200" b="1" dirty="0" smtClean="0">
                <a:solidFill>
                  <a:schemeClr val="bg1"/>
                </a:solidFill>
              </a:rPr>
              <a:t>Central and State Pollution Control Boards</a:t>
            </a:r>
          </a:p>
          <a:p>
            <a:r>
              <a:rPr lang="en-US" sz="3200" b="1" dirty="0" err="1" smtClean="0">
                <a:solidFill>
                  <a:schemeClr val="bg1"/>
                </a:solidFill>
              </a:rPr>
              <a:t>MoEFCC</a:t>
            </a:r>
            <a:endParaRPr lang="en-US" sz="3200" b="1" dirty="0" smtClean="0">
              <a:solidFill>
                <a:schemeClr val="bg1"/>
              </a:solidFill>
            </a:endParaRPr>
          </a:p>
          <a:p>
            <a:endParaRPr lang="en-US" sz="1400" b="1" dirty="0" smtClean="0">
              <a:solidFill>
                <a:schemeClr val="bg1"/>
              </a:solidFill>
            </a:endParaRPr>
          </a:p>
          <a:p>
            <a:r>
              <a:rPr lang="en-US" sz="3200" b="1" dirty="0" smtClean="0">
                <a:solidFill>
                  <a:srgbClr val="FFC000"/>
                </a:solidFill>
              </a:rPr>
              <a:t>Prevention</a:t>
            </a:r>
          </a:p>
          <a:p>
            <a:r>
              <a:rPr lang="en-US" sz="3200" b="1" dirty="0" smtClean="0">
                <a:solidFill>
                  <a:schemeClr val="bg1"/>
                </a:solidFill>
              </a:rPr>
              <a:t>STP – sewage treatment plants</a:t>
            </a:r>
          </a:p>
          <a:p>
            <a:r>
              <a:rPr lang="en-US" sz="3200" b="1" dirty="0" smtClean="0">
                <a:solidFill>
                  <a:schemeClr val="bg1"/>
                </a:solidFill>
              </a:rPr>
              <a:t>ETP -  Effluent treatment plants</a:t>
            </a:r>
          </a:p>
          <a:p>
            <a:r>
              <a:rPr lang="en-US" sz="3200" b="1" dirty="0" smtClean="0">
                <a:solidFill>
                  <a:schemeClr val="bg1"/>
                </a:solidFill>
              </a:rPr>
              <a:t>Awareness to public.</a:t>
            </a:r>
          </a:p>
          <a:p>
            <a:endParaRPr lang="en-US" sz="1400" b="1" dirty="0" smtClean="0">
              <a:solidFill>
                <a:schemeClr val="bg1"/>
              </a:solidFill>
            </a:endParaRPr>
          </a:p>
          <a:p>
            <a:r>
              <a:rPr lang="en-US" sz="3200" b="1" dirty="0" smtClean="0">
                <a:solidFill>
                  <a:srgbClr val="FFC000"/>
                </a:solidFill>
              </a:rPr>
              <a:t>Case Study</a:t>
            </a:r>
          </a:p>
          <a:p>
            <a:r>
              <a:rPr lang="en-US" sz="3200" b="1" dirty="0" err="1" smtClean="0">
                <a:solidFill>
                  <a:schemeClr val="bg1"/>
                </a:solidFill>
              </a:rPr>
              <a:t>Namami</a:t>
            </a:r>
            <a:r>
              <a:rPr lang="en-US" sz="3200" b="1" dirty="0" smtClean="0">
                <a:solidFill>
                  <a:schemeClr val="bg1"/>
                </a:solidFill>
              </a:rPr>
              <a:t> </a:t>
            </a:r>
            <a:r>
              <a:rPr lang="en-US" sz="3200" b="1" dirty="0" err="1" smtClean="0">
                <a:solidFill>
                  <a:schemeClr val="bg1"/>
                </a:solidFill>
              </a:rPr>
              <a:t>Ganga</a:t>
            </a:r>
            <a:r>
              <a:rPr lang="en-US" sz="3200" b="1" dirty="0" smtClean="0">
                <a:solidFill>
                  <a:schemeClr val="bg1"/>
                </a:solidFill>
              </a:rPr>
              <a:t> </a:t>
            </a:r>
            <a:r>
              <a:rPr lang="en-US" sz="3200" b="1" dirty="0" err="1" smtClean="0">
                <a:solidFill>
                  <a:schemeClr val="bg1"/>
                </a:solidFill>
              </a:rPr>
              <a:t>Programme</a:t>
            </a:r>
            <a:endParaRPr lang="en-US" sz="3200" dirty="0">
              <a:solidFill>
                <a:schemeClr val="bg1"/>
              </a:solidFill>
            </a:endParaRPr>
          </a:p>
        </p:txBody>
      </p:sp>
      <p:sp>
        <p:nvSpPr>
          <p:cNvPr id="5" name="Date Placeholder 4"/>
          <p:cNvSpPr>
            <a:spLocks noGrp="1"/>
          </p:cNvSpPr>
          <p:nvPr>
            <p:ph type="dt" sz="half" idx="10"/>
          </p:nvPr>
        </p:nvSpPr>
        <p:spPr/>
        <p:txBody>
          <a:bodyPr/>
          <a:lstStyle/>
          <a:p>
            <a:fld id="{8E142A48-5F5C-4F75-A53F-757D69FBBDA1}" type="datetime1">
              <a:rPr lang="en-US" smtClean="0"/>
              <a:t>6/6/2019</a:t>
            </a:fld>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17</a:t>
            </a:fld>
            <a:endParaRPr lang="en-US" dirty="0"/>
          </a:p>
        </p:txBody>
      </p:sp>
      <p:sp>
        <p:nvSpPr>
          <p:cNvPr id="8" name="Footer Placeholder 7"/>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3" name="Rectangle 2"/>
          <p:cNvSpPr/>
          <p:nvPr/>
        </p:nvSpPr>
        <p:spPr>
          <a:xfrm>
            <a:off x="609600" y="609600"/>
            <a:ext cx="8001000" cy="6617196"/>
          </a:xfrm>
          <a:prstGeom prst="rect">
            <a:avLst/>
          </a:prstGeom>
        </p:spPr>
        <p:txBody>
          <a:bodyPr wrap="square">
            <a:spAutoFit/>
          </a:bodyPr>
          <a:lstStyle/>
          <a:p>
            <a:pPr lvl="0" indent="457200" algn="ctr" fontAlgn="base">
              <a:spcBef>
                <a:spcPct val="0"/>
              </a:spcBef>
              <a:spcAft>
                <a:spcPct val="0"/>
              </a:spcAft>
            </a:pPr>
            <a:r>
              <a:rPr lang="en-US" sz="4400" b="1" dirty="0" smtClean="0">
                <a:solidFill>
                  <a:schemeClr val="bg1"/>
                </a:solidFill>
                <a:latin typeface="Calibri" pitchFamily="34" charset="0"/>
                <a:ea typeface="Times New Roman" pitchFamily="18" charset="0"/>
                <a:cs typeface="Times New Roman" pitchFamily="18" charset="0"/>
              </a:rPr>
              <a:t>4. Noise Pollution</a:t>
            </a:r>
          </a:p>
          <a:p>
            <a:pPr lvl="0" indent="457200"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Noise is measured in decibels (dB)</a:t>
            </a:r>
          </a:p>
          <a:p>
            <a:pPr indent="457200" algn="just" fontAlgn="base">
              <a:spcBef>
                <a:spcPct val="0"/>
              </a:spcBef>
              <a:spcAft>
                <a:spcPct val="0"/>
              </a:spcAft>
            </a:pPr>
            <a:r>
              <a:rPr lang="en-US" sz="3200" b="1" dirty="0" smtClean="0">
                <a:solidFill>
                  <a:srgbClr val="FFC000"/>
                </a:solidFill>
                <a:latin typeface="Calibri" pitchFamily="34" charset="0"/>
                <a:ea typeface="Times New Roman" pitchFamily="18" charset="0"/>
                <a:cs typeface="Times New Roman" pitchFamily="18" charset="0"/>
              </a:rPr>
              <a:t>Sources of Noise Pollution:</a:t>
            </a:r>
          </a:p>
          <a:p>
            <a:pPr lvl="0" indent="457200" algn="just" fontAlgn="base">
              <a:spcBef>
                <a:spcPct val="0"/>
              </a:spcBef>
              <a:spcAft>
                <a:spcPct val="0"/>
              </a:spcAft>
            </a:pPr>
            <a:r>
              <a:rPr lang="en-US" sz="3200" b="1" dirty="0" smtClean="0">
                <a:solidFill>
                  <a:srgbClr val="FFC000"/>
                </a:solidFill>
                <a:latin typeface="Calibri" pitchFamily="34" charset="0"/>
                <a:ea typeface="Times New Roman" pitchFamily="18" charset="0"/>
                <a:cs typeface="Times New Roman" pitchFamily="18" charset="0"/>
              </a:rPr>
              <a:t>Effect of Noise Pollution </a:t>
            </a:r>
          </a:p>
          <a:p>
            <a:pPr lvl="0" indent="457200" algn="just" fontAlgn="base">
              <a:spcBef>
                <a:spcPct val="0"/>
              </a:spcBef>
              <a:spcAft>
                <a:spcPct val="0"/>
              </a:spcAft>
            </a:pPr>
            <a:r>
              <a:rPr lang="en-US" sz="3200" b="1" dirty="0" smtClean="0">
                <a:solidFill>
                  <a:srgbClr val="FFC000"/>
                </a:solidFill>
                <a:latin typeface="Calibri" pitchFamily="34" charset="0"/>
                <a:ea typeface="Times New Roman" pitchFamily="18" charset="0"/>
                <a:cs typeface="Times New Roman" pitchFamily="18" charset="0"/>
              </a:rPr>
              <a:t>Control</a:t>
            </a:r>
          </a:p>
          <a:p>
            <a:pPr lvl="0" indent="457200" algn="just" fontAlgn="base">
              <a:spcBef>
                <a:spcPct val="0"/>
              </a:spcBef>
              <a:spcAft>
                <a:spcPct val="0"/>
              </a:spcAft>
            </a:pPr>
            <a:r>
              <a:rPr lang="en-US" sz="3200" b="1" dirty="0" smtClean="0">
                <a:solidFill>
                  <a:srgbClr val="FFC000"/>
                </a:solidFill>
                <a:latin typeface="Calibri" pitchFamily="34" charset="0"/>
                <a:ea typeface="Times New Roman" pitchFamily="18" charset="0"/>
                <a:cs typeface="Times New Roman" pitchFamily="18" charset="0"/>
              </a:rPr>
              <a:t>Legal Protection</a:t>
            </a:r>
          </a:p>
          <a:p>
            <a:pPr lvl="0"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Article 48-A, Article 51-A in the Constitution,</a:t>
            </a:r>
          </a:p>
          <a:p>
            <a:pPr lvl="0"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Noise  Pollution (Regulation and Control) Rules 2000, and</a:t>
            </a:r>
          </a:p>
          <a:p>
            <a:pPr lvl="0" indent="457200" algn="just" fontAlgn="base">
              <a:spcBef>
                <a:spcPct val="0"/>
              </a:spcBef>
              <a:spcAft>
                <a:spcPct val="0"/>
              </a:spcAft>
            </a:pPr>
            <a:r>
              <a:rPr lang="en-US" sz="2800" b="1" dirty="0" err="1" smtClean="0">
                <a:solidFill>
                  <a:schemeClr val="bg1"/>
                </a:solidFill>
                <a:latin typeface="Calibri" pitchFamily="34" charset="0"/>
                <a:ea typeface="Times New Roman" pitchFamily="18" charset="0"/>
                <a:cs typeface="Times New Roman" pitchFamily="18" charset="0"/>
              </a:rPr>
              <a:t>Tamilnadu</a:t>
            </a:r>
            <a:r>
              <a:rPr lang="en-US" sz="2800" b="1" dirty="0" smtClean="0">
                <a:solidFill>
                  <a:schemeClr val="bg1"/>
                </a:solidFill>
                <a:latin typeface="Calibri" pitchFamily="34" charset="0"/>
                <a:ea typeface="Times New Roman" pitchFamily="18" charset="0"/>
                <a:cs typeface="Times New Roman" pitchFamily="18" charset="0"/>
              </a:rPr>
              <a:t> State Environment Policy 2017</a:t>
            </a:r>
          </a:p>
          <a:p>
            <a:pPr lvl="0"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	</a:t>
            </a:r>
          </a:p>
          <a:p>
            <a:pPr lvl="0" indent="457200" algn="just" fontAlgn="base">
              <a:spcBef>
                <a:spcPct val="0"/>
              </a:spcBef>
              <a:spcAft>
                <a:spcPct val="0"/>
              </a:spcAft>
            </a:pPr>
            <a:endParaRPr lang="en-US" sz="2800" b="1" dirty="0" smtClean="0">
              <a:solidFill>
                <a:schemeClr val="bg1"/>
              </a:solidFill>
              <a:latin typeface="Calibri" pitchFamily="34" charset="0"/>
              <a:ea typeface="Times New Roman" pitchFamily="18" charset="0"/>
              <a:cs typeface="Times New Roman" pitchFamily="18" charset="0"/>
            </a:endParaRPr>
          </a:p>
          <a:p>
            <a:pPr lvl="0" indent="457200" algn="just" fontAlgn="base">
              <a:spcBef>
                <a:spcPct val="0"/>
              </a:spcBef>
              <a:spcAft>
                <a:spcPct val="0"/>
              </a:spcAft>
            </a:pPr>
            <a:endParaRPr lang="en-US" sz="2800" b="1" dirty="0" smtClean="0">
              <a:solidFill>
                <a:schemeClr val="bg1"/>
              </a:solidFill>
              <a:latin typeface="Calibri" pitchFamily="34" charset="0"/>
              <a:ea typeface="Times New Roman" pitchFamily="18" charset="0"/>
              <a:cs typeface="Times New Roman" pitchFamily="18" charset="0"/>
            </a:endParaRPr>
          </a:p>
          <a:p>
            <a:pPr lvl="0" indent="457200" algn="just" fontAlgn="base">
              <a:spcBef>
                <a:spcPct val="0"/>
              </a:spcBef>
              <a:spcAft>
                <a:spcPct val="0"/>
              </a:spcAft>
            </a:pPr>
            <a:endParaRPr lang="en-US" sz="2800" dirty="0" smtClean="0">
              <a:solidFill>
                <a:schemeClr val="bg1"/>
              </a:solidFill>
              <a:latin typeface="Arial" pitchFamily="34" charset="0"/>
              <a:cs typeface="Arial" pitchFamily="34" charset="0"/>
            </a:endParaRPr>
          </a:p>
        </p:txBody>
      </p:sp>
      <p:sp>
        <p:nvSpPr>
          <p:cNvPr id="4" name="Date Placeholder 3"/>
          <p:cNvSpPr>
            <a:spLocks noGrp="1"/>
          </p:cNvSpPr>
          <p:nvPr>
            <p:ph type="dt" sz="half" idx="10"/>
          </p:nvPr>
        </p:nvSpPr>
        <p:spPr/>
        <p:txBody>
          <a:bodyPr/>
          <a:lstStyle/>
          <a:p>
            <a:fld id="{D9BC64CA-6889-4B67-A5A1-0456635AE198}" type="datetime1">
              <a:rPr lang="en-US" smtClean="0"/>
              <a:t>6/6/2019</a:t>
            </a:fld>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dirty="0"/>
          </a:p>
        </p:txBody>
      </p:sp>
      <p:sp>
        <p:nvSpPr>
          <p:cNvPr id="6" name="Footer Placeholder 5"/>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3" name="Rectangle 2"/>
          <p:cNvSpPr/>
          <p:nvPr/>
        </p:nvSpPr>
        <p:spPr>
          <a:xfrm>
            <a:off x="0" y="609600"/>
            <a:ext cx="8610600" cy="7971413"/>
          </a:xfrm>
          <a:prstGeom prst="rect">
            <a:avLst/>
          </a:prstGeom>
        </p:spPr>
        <p:txBody>
          <a:bodyPr wrap="square">
            <a:spAutoFit/>
          </a:bodyPr>
          <a:lstStyle/>
          <a:p>
            <a:pPr lvl="0" indent="457200" fontAlgn="base">
              <a:spcBef>
                <a:spcPct val="0"/>
              </a:spcBef>
              <a:spcAft>
                <a:spcPct val="0"/>
              </a:spcAft>
            </a:pPr>
            <a:r>
              <a:rPr lang="en-US" sz="4400" b="1" dirty="0" smtClean="0">
                <a:solidFill>
                  <a:schemeClr val="bg1"/>
                </a:solidFill>
                <a:latin typeface="Calibri" pitchFamily="34" charset="0"/>
                <a:ea typeface="Times New Roman" pitchFamily="18" charset="0"/>
                <a:cs typeface="Times New Roman" pitchFamily="18" charset="0"/>
              </a:rPr>
              <a:t>	         </a:t>
            </a:r>
            <a:r>
              <a:rPr lang="en-US" sz="4000" b="1" dirty="0" smtClean="0">
                <a:solidFill>
                  <a:schemeClr val="bg1"/>
                </a:solidFill>
                <a:latin typeface="Calibri" pitchFamily="34" charset="0"/>
                <a:ea typeface="Times New Roman" pitchFamily="18" charset="0"/>
                <a:cs typeface="Times New Roman" pitchFamily="18" charset="0"/>
              </a:rPr>
              <a:t>5. Agrochemicals</a:t>
            </a:r>
          </a:p>
          <a:p>
            <a:pPr lvl="0" indent="457200" algn="ctr" fontAlgn="base">
              <a:spcBef>
                <a:spcPct val="0"/>
              </a:spcBef>
              <a:spcAft>
                <a:spcPct val="0"/>
              </a:spcAft>
            </a:pPr>
            <a:endParaRPr lang="en-US" sz="2000" b="1" dirty="0" smtClean="0">
              <a:solidFill>
                <a:schemeClr val="bg1"/>
              </a:solidFill>
              <a:latin typeface="Calibri" pitchFamily="34" charset="0"/>
              <a:ea typeface="Times New Roman" pitchFamily="18" charset="0"/>
              <a:cs typeface="Times New Roman" pitchFamily="18" charset="0"/>
            </a:endParaRPr>
          </a:p>
          <a:p>
            <a:pPr lvl="0" indent="457200" algn="just" fontAlgn="base">
              <a:spcBef>
                <a:spcPct val="0"/>
              </a:spcBef>
              <a:spcAft>
                <a:spcPct val="0"/>
              </a:spcAft>
            </a:pPr>
            <a:r>
              <a:rPr lang="en-US" sz="3200" b="1" dirty="0" smtClean="0">
                <a:solidFill>
                  <a:srgbClr val="FFC000"/>
                </a:solidFill>
                <a:latin typeface="Calibri" pitchFamily="34" charset="0"/>
                <a:ea typeface="Times New Roman" pitchFamily="18" charset="0"/>
                <a:cs typeface="Times New Roman" pitchFamily="18" charset="0"/>
              </a:rPr>
              <a:t>Sources of Agrochemicals</a:t>
            </a:r>
          </a:p>
          <a:p>
            <a:pPr lvl="0" indent="457200" algn="just" fontAlgn="base">
              <a:spcBef>
                <a:spcPct val="0"/>
              </a:spcBef>
              <a:spcAft>
                <a:spcPct val="0"/>
              </a:spcAft>
            </a:pPr>
            <a:r>
              <a:rPr lang="en-US" sz="3200" b="1" dirty="0" smtClean="0">
                <a:solidFill>
                  <a:schemeClr val="bg1"/>
                </a:solidFill>
                <a:latin typeface="Calibri" pitchFamily="34" charset="0"/>
                <a:ea typeface="Times New Roman" pitchFamily="18" charset="0"/>
                <a:cs typeface="Times New Roman" pitchFamily="18" charset="0"/>
              </a:rPr>
              <a:t>Chemicals/ fertilizers</a:t>
            </a:r>
          </a:p>
          <a:p>
            <a:pPr indent="457200" algn="just" fontAlgn="base">
              <a:spcBef>
                <a:spcPct val="0"/>
              </a:spcBef>
              <a:spcAft>
                <a:spcPct val="0"/>
              </a:spcAft>
            </a:pPr>
            <a:r>
              <a:rPr lang="en-US" sz="2800" b="1" dirty="0" smtClean="0">
                <a:solidFill>
                  <a:srgbClr val="FFC000"/>
                </a:solidFill>
                <a:latin typeface="Calibri" pitchFamily="34" charset="0"/>
                <a:ea typeface="Times New Roman" pitchFamily="18" charset="0"/>
                <a:cs typeface="Times New Roman" pitchFamily="18" charset="0"/>
              </a:rPr>
              <a:t>Types of Agrochemicals (next slide)</a:t>
            </a:r>
          </a:p>
          <a:p>
            <a:pPr indent="457200" algn="just" fontAlgn="base">
              <a:spcBef>
                <a:spcPct val="0"/>
              </a:spcBef>
              <a:spcAft>
                <a:spcPct val="0"/>
              </a:spcAft>
            </a:pPr>
            <a:r>
              <a:rPr lang="en-US" sz="2800" b="1" dirty="0" smtClean="0">
                <a:solidFill>
                  <a:srgbClr val="FFC000"/>
                </a:solidFill>
                <a:latin typeface="Calibri" pitchFamily="34" charset="0"/>
                <a:ea typeface="Times New Roman" pitchFamily="18" charset="0"/>
                <a:cs typeface="Times New Roman" pitchFamily="18" charset="0"/>
              </a:rPr>
              <a:t>Effect of Agrochemicals</a:t>
            </a:r>
          </a:p>
          <a:p>
            <a:pPr indent="457200" algn="just" fontAlgn="base">
              <a:spcBef>
                <a:spcPct val="0"/>
              </a:spcBef>
              <a:spcAft>
                <a:spcPct val="0"/>
              </a:spcAft>
            </a:pPr>
            <a:r>
              <a:rPr lang="en-US" sz="2800" b="1" dirty="0" smtClean="0">
                <a:solidFill>
                  <a:schemeClr val="bg1"/>
                </a:solidFill>
                <a:latin typeface="Calibri" pitchFamily="34" charset="0"/>
                <a:ea typeface="Times New Roman" pitchFamily="18" charset="0"/>
                <a:cs typeface="Times New Roman" pitchFamily="18" charset="0"/>
              </a:rPr>
              <a:t>Colony collapse syndrome (CCD)</a:t>
            </a:r>
          </a:p>
          <a:p>
            <a:pPr indent="457200" algn="just" fontAlgn="base">
              <a:spcBef>
                <a:spcPct val="0"/>
              </a:spcBef>
              <a:spcAft>
                <a:spcPct val="0"/>
              </a:spcAft>
            </a:pPr>
            <a:r>
              <a:rPr lang="en-US" sz="2000" b="1" dirty="0" smtClean="0">
                <a:solidFill>
                  <a:schemeClr val="bg1"/>
                </a:solidFill>
                <a:latin typeface="Calibri" pitchFamily="34" charset="0"/>
                <a:ea typeface="Times New Roman" pitchFamily="18" charset="0"/>
                <a:cs typeface="Times New Roman" pitchFamily="18" charset="0"/>
              </a:rPr>
              <a:t>(www.epa.gov/pollinator-protection/colony-collapse-disorder)</a:t>
            </a:r>
          </a:p>
          <a:p>
            <a:pPr lvl="0" indent="457200" algn="just" fontAlgn="base">
              <a:spcBef>
                <a:spcPct val="0"/>
              </a:spcBef>
              <a:spcAft>
                <a:spcPct val="0"/>
              </a:spcAft>
            </a:pPr>
            <a:endParaRPr lang="en-US" sz="3200" b="1" dirty="0" smtClean="0">
              <a:solidFill>
                <a:srgbClr val="FFC000"/>
              </a:solidFill>
              <a:latin typeface="Calibri" pitchFamily="34" charset="0"/>
              <a:ea typeface="Times New Roman" pitchFamily="18" charset="0"/>
              <a:cs typeface="Times New Roman" pitchFamily="18" charset="0"/>
            </a:endParaRPr>
          </a:p>
          <a:p>
            <a:pPr indent="457200" algn="just" fontAlgn="base">
              <a:spcBef>
                <a:spcPct val="0"/>
              </a:spcBef>
              <a:spcAft>
                <a:spcPct val="0"/>
              </a:spcAft>
            </a:pPr>
            <a:r>
              <a:rPr lang="en-US" sz="2800" b="1" dirty="0" smtClean="0">
                <a:solidFill>
                  <a:srgbClr val="FFC000"/>
                </a:solidFill>
                <a:latin typeface="Calibri" pitchFamily="34" charset="0"/>
                <a:ea typeface="Times New Roman" pitchFamily="18" charset="0"/>
                <a:cs typeface="Times New Roman" pitchFamily="18" charset="0"/>
              </a:rPr>
              <a:t>Control Agrochemicals</a:t>
            </a:r>
          </a:p>
          <a:p>
            <a:pPr indent="457200" algn="just" fontAlgn="base">
              <a:spcBef>
                <a:spcPct val="0"/>
              </a:spcBef>
              <a:spcAft>
                <a:spcPct val="0"/>
              </a:spcAft>
            </a:pPr>
            <a:endParaRPr lang="en-US" sz="3200" b="1" dirty="0" smtClean="0">
              <a:solidFill>
                <a:schemeClr val="bg1"/>
              </a:solidFill>
              <a:latin typeface="Calibri" pitchFamily="34" charset="0"/>
              <a:ea typeface="Times New Roman" pitchFamily="18" charset="0"/>
              <a:cs typeface="Times New Roman" pitchFamily="18" charset="0"/>
            </a:endParaRPr>
          </a:p>
          <a:p>
            <a:pPr indent="457200" algn="just" fontAlgn="base">
              <a:spcBef>
                <a:spcPct val="0"/>
              </a:spcBef>
              <a:spcAft>
                <a:spcPct val="0"/>
              </a:spcAft>
            </a:pPr>
            <a:r>
              <a:rPr lang="en-US" sz="2400" b="1" dirty="0" smtClean="0">
                <a:solidFill>
                  <a:schemeClr val="bg1"/>
                </a:solidFill>
                <a:latin typeface="Calibri" pitchFamily="34" charset="0"/>
                <a:ea typeface="Times New Roman" pitchFamily="18" charset="0"/>
                <a:cs typeface="Times New Roman" pitchFamily="18" charset="0"/>
              </a:rPr>
              <a:t>Do you know</a:t>
            </a:r>
          </a:p>
          <a:p>
            <a:pPr indent="457200" algn="just" fontAlgn="base">
              <a:spcBef>
                <a:spcPct val="0"/>
              </a:spcBef>
              <a:spcAft>
                <a:spcPct val="0"/>
              </a:spcAft>
            </a:pPr>
            <a:r>
              <a:rPr lang="en-US" sz="2000" b="1" dirty="0" smtClean="0">
                <a:solidFill>
                  <a:schemeClr val="bg1"/>
                </a:solidFill>
                <a:latin typeface="Calibri" pitchFamily="34" charset="0"/>
                <a:ea typeface="Times New Roman" pitchFamily="18" charset="0"/>
                <a:cs typeface="Times New Roman" pitchFamily="18" charset="0"/>
              </a:rPr>
              <a:t>Mosquito repellents (</a:t>
            </a:r>
            <a:r>
              <a:rPr lang="en-US" sz="2000" b="1" dirty="0" err="1" smtClean="0">
                <a:solidFill>
                  <a:schemeClr val="bg1"/>
                </a:solidFill>
                <a:latin typeface="Calibri" pitchFamily="34" charset="0"/>
                <a:ea typeface="Times New Roman" pitchFamily="18" charset="0"/>
                <a:cs typeface="Times New Roman" pitchFamily="18" charset="0"/>
              </a:rPr>
              <a:t>nDEET</a:t>
            </a:r>
            <a:r>
              <a:rPr lang="en-US" sz="2000" b="1" dirty="0" smtClean="0">
                <a:solidFill>
                  <a:schemeClr val="bg1"/>
                </a:solidFill>
                <a:latin typeface="Calibri" pitchFamily="34" charset="0"/>
                <a:ea typeface="Times New Roman" pitchFamily="18" charset="0"/>
                <a:cs typeface="Times New Roman" pitchFamily="18" charset="0"/>
              </a:rPr>
              <a:t>)</a:t>
            </a:r>
          </a:p>
          <a:p>
            <a:pPr lvl="0" indent="457200" algn="just" fontAlgn="base">
              <a:spcBef>
                <a:spcPct val="0"/>
              </a:spcBef>
              <a:spcAft>
                <a:spcPct val="0"/>
              </a:spcAft>
            </a:pPr>
            <a:endParaRPr lang="en-US" sz="3200" b="1" dirty="0" smtClean="0">
              <a:solidFill>
                <a:srgbClr val="FFC000"/>
              </a:solidFill>
              <a:latin typeface="Calibri" pitchFamily="34" charset="0"/>
              <a:ea typeface="Times New Roman" pitchFamily="18" charset="0"/>
              <a:cs typeface="Times New Roman" pitchFamily="18" charset="0"/>
            </a:endParaRPr>
          </a:p>
          <a:p>
            <a:pPr lvl="0" indent="457200" algn="just" fontAlgn="base">
              <a:spcBef>
                <a:spcPct val="0"/>
              </a:spcBef>
              <a:spcAft>
                <a:spcPct val="0"/>
              </a:spcAft>
            </a:pPr>
            <a:endParaRPr lang="en-US" sz="2800" b="1" dirty="0" smtClean="0">
              <a:solidFill>
                <a:schemeClr val="bg1"/>
              </a:solidFill>
              <a:latin typeface="Calibri" pitchFamily="34" charset="0"/>
              <a:ea typeface="Times New Roman" pitchFamily="18" charset="0"/>
              <a:cs typeface="Times New Roman" pitchFamily="18" charset="0"/>
            </a:endParaRPr>
          </a:p>
          <a:p>
            <a:pPr lvl="0" indent="457200" algn="just" fontAlgn="base">
              <a:spcBef>
                <a:spcPct val="0"/>
              </a:spcBef>
              <a:spcAft>
                <a:spcPct val="0"/>
              </a:spcAft>
            </a:pPr>
            <a:endParaRPr lang="en-US" sz="2800" b="1" dirty="0" smtClean="0">
              <a:solidFill>
                <a:schemeClr val="bg1"/>
              </a:solidFill>
              <a:latin typeface="Calibri" pitchFamily="34" charset="0"/>
              <a:ea typeface="Times New Roman" pitchFamily="18" charset="0"/>
              <a:cs typeface="Times New Roman" pitchFamily="18" charset="0"/>
            </a:endParaRPr>
          </a:p>
          <a:p>
            <a:pPr lvl="0" indent="457200" algn="just" fontAlgn="base">
              <a:spcBef>
                <a:spcPct val="0"/>
              </a:spcBef>
              <a:spcAft>
                <a:spcPct val="0"/>
              </a:spcAft>
            </a:pPr>
            <a:endParaRPr lang="en-US" sz="2800" b="1" dirty="0" smtClean="0">
              <a:solidFill>
                <a:schemeClr val="bg1"/>
              </a:solidFill>
              <a:latin typeface="Calibri" pitchFamily="34" charset="0"/>
              <a:ea typeface="Times New Roman" pitchFamily="18" charset="0"/>
              <a:cs typeface="Times New Roman" pitchFamily="18" charset="0"/>
            </a:endParaRPr>
          </a:p>
          <a:p>
            <a:pPr lvl="0" indent="457200" algn="just" fontAlgn="base">
              <a:spcBef>
                <a:spcPct val="0"/>
              </a:spcBef>
              <a:spcAft>
                <a:spcPct val="0"/>
              </a:spcAft>
            </a:pPr>
            <a:endParaRPr lang="en-US" sz="2800" dirty="0" smtClean="0">
              <a:solidFill>
                <a:schemeClr val="bg1"/>
              </a:solidFill>
              <a:latin typeface="Arial" pitchFamily="34" charset="0"/>
              <a:cs typeface="Arial" pitchFamily="34" charset="0"/>
            </a:endParaRPr>
          </a:p>
        </p:txBody>
      </p:sp>
      <p:pic>
        <p:nvPicPr>
          <p:cNvPr id="34818" name="Picture 2" descr="C:\Users\admin\Desktop\agrochemicals.jpg"/>
          <p:cNvPicPr>
            <a:picLocks noChangeAspect="1" noChangeArrowheads="1"/>
          </p:cNvPicPr>
          <p:nvPr/>
        </p:nvPicPr>
        <p:blipFill>
          <a:blip r:embed="rId3"/>
          <a:srcRect/>
          <a:stretch>
            <a:fillRect/>
          </a:stretch>
        </p:blipFill>
        <p:spPr bwMode="auto">
          <a:xfrm>
            <a:off x="6096000" y="304800"/>
            <a:ext cx="2789854" cy="1752600"/>
          </a:xfrm>
          <a:prstGeom prst="rect">
            <a:avLst/>
          </a:prstGeom>
          <a:noFill/>
          <a:ln w="9525">
            <a:noFill/>
            <a:miter lim="800000"/>
            <a:headEnd/>
            <a:tailEnd/>
          </a:ln>
        </p:spPr>
      </p:pic>
      <p:pic>
        <p:nvPicPr>
          <p:cNvPr id="34819" name="Picture 3" descr="C:\Users\admin\Desktop\Pollinationn.jpg"/>
          <p:cNvPicPr>
            <a:picLocks noChangeAspect="1" noChangeArrowheads="1"/>
          </p:cNvPicPr>
          <p:nvPr/>
        </p:nvPicPr>
        <p:blipFill>
          <a:blip r:embed="rId4"/>
          <a:srcRect/>
          <a:stretch>
            <a:fillRect/>
          </a:stretch>
        </p:blipFill>
        <p:spPr bwMode="auto">
          <a:xfrm>
            <a:off x="6858000" y="2590800"/>
            <a:ext cx="1981200" cy="1350818"/>
          </a:xfrm>
          <a:prstGeom prst="rect">
            <a:avLst/>
          </a:prstGeom>
          <a:noFill/>
        </p:spPr>
      </p:pic>
      <p:pic>
        <p:nvPicPr>
          <p:cNvPr id="1026" name="Picture 2" descr="C:\Users\admin\Desktop\colony collapse.jpg"/>
          <p:cNvPicPr>
            <a:picLocks noChangeAspect="1" noChangeArrowheads="1"/>
          </p:cNvPicPr>
          <p:nvPr/>
        </p:nvPicPr>
        <p:blipFill>
          <a:blip r:embed="rId5"/>
          <a:srcRect/>
          <a:stretch>
            <a:fillRect/>
          </a:stretch>
        </p:blipFill>
        <p:spPr bwMode="auto">
          <a:xfrm>
            <a:off x="6979920" y="4876800"/>
            <a:ext cx="2164080" cy="1219200"/>
          </a:xfrm>
          <a:prstGeom prst="rect">
            <a:avLst/>
          </a:prstGeom>
          <a:noFill/>
        </p:spPr>
      </p:pic>
      <p:sp>
        <p:nvSpPr>
          <p:cNvPr id="7" name="Date Placeholder 6"/>
          <p:cNvSpPr>
            <a:spLocks noGrp="1"/>
          </p:cNvSpPr>
          <p:nvPr>
            <p:ph type="dt" sz="half" idx="10"/>
          </p:nvPr>
        </p:nvSpPr>
        <p:spPr/>
        <p:txBody>
          <a:bodyPr/>
          <a:lstStyle/>
          <a:p>
            <a:fld id="{37F5F1F7-56B7-48E3-B93C-7168AC6E055F}" type="datetime1">
              <a:rPr lang="en-US" smtClean="0"/>
              <a:t>6/6/2019</a:t>
            </a:fld>
            <a:endParaRPr lang="en-US" dirty="0"/>
          </a:p>
        </p:txBody>
      </p:sp>
      <p:sp>
        <p:nvSpPr>
          <p:cNvPr id="8" name="Slide Number Placeholder 7"/>
          <p:cNvSpPr>
            <a:spLocks noGrp="1"/>
          </p:cNvSpPr>
          <p:nvPr>
            <p:ph type="sldNum" sz="quarter" idx="12"/>
          </p:nvPr>
        </p:nvSpPr>
        <p:spPr/>
        <p:txBody>
          <a:bodyPr/>
          <a:lstStyle/>
          <a:p>
            <a:fld id="{B6F15528-21DE-4FAA-801E-634DDDAF4B2B}" type="slidenum">
              <a:rPr lang="en-US" smtClean="0"/>
              <a:pPr/>
              <a:t>19</a:t>
            </a:fld>
            <a:endParaRPr lang="en-US" dirty="0"/>
          </a:p>
        </p:txBody>
      </p:sp>
      <p:sp>
        <p:nvSpPr>
          <p:cNvPr id="9" name="Footer Placeholder 8"/>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2" name="Title 1"/>
          <p:cNvSpPr>
            <a:spLocks noGrp="1"/>
          </p:cNvSpPr>
          <p:nvPr>
            <p:ph type="title"/>
          </p:nvPr>
        </p:nvSpPr>
        <p:spPr>
          <a:xfrm>
            <a:off x="0" y="228600"/>
            <a:ext cx="8229600" cy="533400"/>
          </a:xfrm>
        </p:spPr>
        <p:txBody>
          <a:bodyPr>
            <a:noAutofit/>
          </a:bodyPr>
          <a:lstStyle/>
          <a:p>
            <a:r>
              <a:rPr lang="en-US" sz="3200" dirty="0" smtClean="0">
                <a:solidFill>
                  <a:schemeClr val="bg1"/>
                </a:solidFill>
              </a:rPr>
              <a:t>Chapter Outline</a:t>
            </a:r>
            <a:endParaRPr lang="en-US" sz="3200" dirty="0">
              <a:solidFill>
                <a:schemeClr val="bg1"/>
              </a:solidFill>
            </a:endParaRPr>
          </a:p>
        </p:txBody>
      </p:sp>
      <p:sp>
        <p:nvSpPr>
          <p:cNvPr id="3073" name="Rectangle 1"/>
          <p:cNvSpPr>
            <a:spLocks noChangeArrowheads="1"/>
          </p:cNvSpPr>
          <p:nvPr/>
        </p:nvSpPr>
        <p:spPr bwMode="auto">
          <a:xfrm>
            <a:off x="762000" y="1143000"/>
            <a:ext cx="807720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1" fontAlgn="base" latinLnBrk="0" hangingPunct="1">
              <a:lnSpc>
                <a:spcPct val="100000"/>
              </a:lnSpc>
              <a:spcBef>
                <a:spcPct val="0"/>
              </a:spcBef>
              <a:spcAft>
                <a:spcPct val="0"/>
              </a:spcAft>
              <a:buClrTx/>
              <a:buSzTx/>
              <a:buFontTx/>
              <a:buAutoNum type="arabicPlain"/>
              <a:tabLst/>
            </a:pP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Pollution</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Tx/>
              <a:buAutoNum type="arabicPlain"/>
              <a:tabLst/>
            </a:pP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Air Pollution</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Tx/>
              <a:buAutoNum type="arabicPlain" startAt="3"/>
              <a:tabLst/>
            </a:pP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Water Pollution</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Tx/>
              <a:buAutoNum type="arabicPlain" startAt="3"/>
              <a:tabLst/>
            </a:pP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Noise Pollution</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Tx/>
              <a:buAutoNum type="arabicPlain" startAt="5"/>
              <a:tabLst/>
            </a:pP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Agrochemicals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Tx/>
              <a:buAutoNum type="arabicPlain" startAt="5"/>
              <a:tabLst/>
            </a:pP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Biomagnification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Tx/>
              <a:buAutoNum type="arabicPlain" startAt="7"/>
              <a:tabLst/>
            </a:pP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Eutrophication </a:t>
            </a:r>
          </a:p>
          <a:p>
            <a:pPr marL="457200" marR="0" lvl="0" indent="-457200" algn="l" defTabSz="914400" rtl="0" eaLnBrk="0" fontAlgn="base" latinLnBrk="0" hangingPunct="0">
              <a:lnSpc>
                <a:spcPct val="100000"/>
              </a:lnSpc>
              <a:spcBef>
                <a:spcPct val="0"/>
              </a:spcBef>
              <a:spcAft>
                <a:spcPct val="0"/>
              </a:spcAft>
              <a:buClrTx/>
              <a:buSzTx/>
              <a:buFontTx/>
              <a:buAutoNum type="arabicPlain" startAt="7"/>
              <a:tabLst/>
            </a:pP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Organic Farming and Its Implementation</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Tx/>
              <a:buAutoNum type="arabicPlain" startAt="9"/>
              <a:tabLst/>
            </a:pP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Solid Waste Management</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Tx/>
              <a:buAutoNum type="arabicPlain" startAt="9"/>
              <a:tabLst/>
            </a:pP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Global Environment Change </a:t>
            </a:r>
          </a:p>
          <a:p>
            <a:pPr marL="457200" lvl="0" indent="-457200" eaLnBrk="0" fontAlgn="base" hangingPunct="0">
              <a:spcBef>
                <a:spcPct val="0"/>
              </a:spcBef>
              <a:spcAft>
                <a:spcPct val="0"/>
              </a:spcAft>
              <a:buAutoNum type="arabicPlain" startAt="11"/>
            </a:pPr>
            <a:r>
              <a:rPr lang="en-US" sz="2400" dirty="0" smtClean="0">
                <a:solidFill>
                  <a:schemeClr val="bg1"/>
                </a:solidFill>
                <a:latin typeface="Arial" pitchFamily="34" charset="0"/>
                <a:ea typeface="Times New Roman" pitchFamily="18" charset="0"/>
                <a:cs typeface="Arial" pitchFamily="34" charset="0"/>
              </a:rPr>
              <a:t>Ozone Depletion</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457200" lvl="0" indent="-457200" eaLnBrk="0" fontAlgn="base" hangingPunct="0">
              <a:spcBef>
                <a:spcPct val="0"/>
              </a:spcBef>
              <a:spcAft>
                <a:spcPct val="0"/>
              </a:spcAft>
              <a:buAutoNum type="arabicPlain" startAt="11"/>
            </a:pPr>
            <a:r>
              <a:rPr lang="en-US" sz="2400" dirty="0" smtClean="0">
                <a:solidFill>
                  <a:schemeClr val="bg1"/>
                </a:solidFill>
                <a:latin typeface="Arial" pitchFamily="34" charset="0"/>
                <a:ea typeface="Times New Roman" pitchFamily="18" charset="0"/>
                <a:cs typeface="Arial" pitchFamily="34" charset="0"/>
              </a:rPr>
              <a:t>Deforestation</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lvl="0" eaLnBrk="0" fontAlgn="base" hangingPunct="0">
              <a:spcBef>
                <a:spcPct val="0"/>
              </a:spcBef>
              <a:spcAft>
                <a:spcPct val="0"/>
              </a:spcAft>
            </a:pPr>
            <a:r>
              <a:rPr lang="en-US" sz="2400" dirty="0" smtClean="0">
                <a:solidFill>
                  <a:schemeClr val="bg1"/>
                </a:solidFill>
                <a:latin typeface="Arial" pitchFamily="34" charset="0"/>
                <a:ea typeface="Times New Roman" pitchFamily="18" charset="0"/>
                <a:cs typeface="Arial" pitchFamily="34" charset="0"/>
              </a:rPr>
              <a:t>13  </a:t>
            </a:r>
            <a:r>
              <a:rPr lang="en-US" sz="2400" dirty="0" err="1" smtClean="0">
                <a:solidFill>
                  <a:schemeClr val="bg1"/>
                </a:solidFill>
                <a:latin typeface="Arial" pitchFamily="34" charset="0"/>
                <a:ea typeface="Times New Roman" pitchFamily="18" charset="0"/>
                <a:cs typeface="Arial" pitchFamily="34" charset="0"/>
              </a:rPr>
              <a:t>Ecosan</a:t>
            </a:r>
            <a:r>
              <a:rPr lang="en-US" sz="2400" dirty="0" smtClean="0">
                <a:solidFill>
                  <a:schemeClr val="bg1"/>
                </a:solidFill>
                <a:latin typeface="Arial" pitchFamily="34" charset="0"/>
                <a:ea typeface="Times New Roman" pitchFamily="18" charset="0"/>
                <a:cs typeface="Arial" pitchFamily="34" charset="0"/>
              </a:rPr>
              <a:t> Toilets</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lvl="0" eaLnBrk="0" fontAlgn="base" hangingPunct="0">
              <a:spcBef>
                <a:spcPct val="0"/>
              </a:spcBef>
              <a:spcAft>
                <a:spcPct val="0"/>
              </a:spcAft>
            </a:pP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14</a:t>
            </a:r>
            <a:r>
              <a:rPr lang="en-US" sz="2400" dirty="0" smtClean="0">
                <a:solidFill>
                  <a:schemeClr val="bg1"/>
                </a:solidFill>
                <a:latin typeface="Arial" pitchFamily="34" charset="0"/>
                <a:ea typeface="Times New Roman" pitchFamily="18" charset="0"/>
                <a:cs typeface="Arial" pitchFamily="34" charset="0"/>
              </a:rPr>
              <a:t>  Peoples Participation in Conservation of Forests</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bg1"/>
              </a:solidFill>
              <a:effectLst/>
              <a:latin typeface="Arial" pitchFamily="34" charset="0"/>
              <a:cs typeface="Arial" pitchFamily="34" charset="0"/>
            </a:endParaRPr>
          </a:p>
        </p:txBody>
      </p:sp>
      <p:sp>
        <p:nvSpPr>
          <p:cNvPr id="5" name="Date Placeholder 4"/>
          <p:cNvSpPr>
            <a:spLocks noGrp="1"/>
          </p:cNvSpPr>
          <p:nvPr>
            <p:ph type="dt" sz="half" idx="10"/>
          </p:nvPr>
        </p:nvSpPr>
        <p:spPr/>
        <p:txBody>
          <a:bodyPr/>
          <a:lstStyle/>
          <a:p>
            <a:fld id="{AD2F1094-91A8-4282-A236-659541897297}" type="datetime1">
              <a:rPr lang="en-US" smtClean="0"/>
              <a:t>6/6/2019</a:t>
            </a:fld>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0" y="0"/>
            <a:ext cx="9163050" cy="6934200"/>
          </a:xfrm>
          <a:prstGeom prst="rect">
            <a:avLst/>
          </a:prstGeom>
          <a:noFill/>
          <a:ln w="9525">
            <a:noFill/>
            <a:miter lim="800000"/>
            <a:headEnd/>
            <a:tailEnd/>
          </a:ln>
          <a:effectLst/>
        </p:spPr>
      </p:pic>
      <p:sp>
        <p:nvSpPr>
          <p:cNvPr id="4" name="Rectangle 3"/>
          <p:cNvSpPr/>
          <p:nvPr/>
        </p:nvSpPr>
        <p:spPr>
          <a:xfrm>
            <a:off x="152400" y="0"/>
            <a:ext cx="8229600" cy="6524863"/>
          </a:xfrm>
          <a:prstGeom prst="rect">
            <a:avLst/>
          </a:prstGeom>
        </p:spPr>
        <p:txBody>
          <a:bodyPr wrap="square">
            <a:spAutoFit/>
          </a:bodyPr>
          <a:lstStyle/>
          <a:p>
            <a:pPr lvl="0" algn="just" fontAlgn="base">
              <a:spcBef>
                <a:spcPct val="0"/>
              </a:spcBef>
              <a:spcAft>
                <a:spcPct val="0"/>
              </a:spcAft>
              <a:tabLst>
                <a:tab pos="457200" algn="l"/>
              </a:tabLst>
            </a:pPr>
            <a:r>
              <a:rPr lang="en-US" sz="2800" b="1" dirty="0" smtClean="0">
                <a:solidFill>
                  <a:schemeClr val="bg1"/>
                </a:solidFill>
                <a:latin typeface="Cambria" pitchFamily="18" charset="0"/>
                <a:ea typeface="Times New Roman" pitchFamily="18" charset="0"/>
                <a:cs typeface="Times New Roman" pitchFamily="18" charset="0"/>
              </a:rPr>
              <a:t>Types of Agrochemicals:</a:t>
            </a:r>
          </a:p>
          <a:p>
            <a:pPr lvl="0" algn="just" eaLnBrk="0" fontAlgn="base" hangingPunct="0">
              <a:spcBef>
                <a:spcPct val="0"/>
              </a:spcBef>
              <a:spcAft>
                <a:spcPct val="0"/>
              </a:spcAft>
              <a:buFontTx/>
              <a:buChar char="•"/>
              <a:tabLst>
                <a:tab pos="457200" algn="l"/>
              </a:tabLst>
            </a:pPr>
            <a:r>
              <a:rPr lang="en-US" sz="2600" b="1" dirty="0" smtClean="0">
                <a:solidFill>
                  <a:srgbClr val="FFC000"/>
                </a:solidFill>
                <a:latin typeface="Cambria" pitchFamily="18" charset="0"/>
                <a:ea typeface="Times New Roman" pitchFamily="18" charset="0"/>
                <a:cs typeface="Arial" pitchFamily="34" charset="0"/>
              </a:rPr>
              <a:t>Pesticides:</a:t>
            </a:r>
            <a:r>
              <a:rPr lang="en-US" sz="2600" b="1" dirty="0" smtClean="0">
                <a:solidFill>
                  <a:schemeClr val="bg1"/>
                </a:solidFill>
                <a:latin typeface="Cambria" pitchFamily="18" charset="0"/>
                <a:ea typeface="Times New Roman" pitchFamily="18" charset="0"/>
                <a:cs typeface="Arial" pitchFamily="34" charset="0"/>
              </a:rPr>
              <a:t> </a:t>
            </a:r>
            <a:r>
              <a:rPr lang="en-US" sz="2600" dirty="0" smtClean="0">
                <a:solidFill>
                  <a:schemeClr val="bg1"/>
                </a:solidFill>
                <a:latin typeface="Cambria" pitchFamily="18" charset="0"/>
                <a:ea typeface="Times New Roman" pitchFamily="18" charset="0"/>
                <a:cs typeface="Arial" pitchFamily="34" charset="0"/>
              </a:rPr>
              <a:t>chemical substances used to control pervasive or harmful pests.</a:t>
            </a:r>
            <a:endParaRPr lang="en-US" sz="2600" dirty="0" smtClean="0">
              <a:solidFill>
                <a:schemeClr val="bg1"/>
              </a:solidFill>
              <a:latin typeface="Arial" pitchFamily="34" charset="0"/>
              <a:ea typeface="Times New Roman" pitchFamily="18" charset="0"/>
              <a:cs typeface="Arial" pitchFamily="34" charset="0"/>
            </a:endParaRPr>
          </a:p>
          <a:p>
            <a:pPr lvl="0" algn="just" eaLnBrk="0" fontAlgn="base" hangingPunct="0">
              <a:spcBef>
                <a:spcPct val="0"/>
              </a:spcBef>
              <a:spcAft>
                <a:spcPct val="0"/>
              </a:spcAft>
              <a:buFontTx/>
              <a:buChar char="•"/>
              <a:tabLst>
                <a:tab pos="457200" algn="l"/>
              </a:tabLst>
            </a:pPr>
            <a:r>
              <a:rPr lang="en-US" sz="2600" b="1" dirty="0" smtClean="0">
                <a:solidFill>
                  <a:srgbClr val="FFC000"/>
                </a:solidFill>
                <a:latin typeface="Cambria" pitchFamily="18" charset="0"/>
                <a:ea typeface="Times New Roman" pitchFamily="18" charset="0"/>
                <a:cs typeface="Arial" pitchFamily="34" charset="0"/>
              </a:rPr>
              <a:t>Insecticides: </a:t>
            </a:r>
            <a:r>
              <a:rPr lang="en-US" sz="2600" dirty="0" smtClean="0">
                <a:solidFill>
                  <a:schemeClr val="bg1"/>
                </a:solidFill>
                <a:latin typeface="Cambria" pitchFamily="18" charset="0"/>
                <a:ea typeface="Times New Roman" pitchFamily="18" charset="0"/>
                <a:cs typeface="Arial" pitchFamily="34" charset="0"/>
              </a:rPr>
              <a:t>Used to destroy insects. Eggs of insects can be destroyed by </a:t>
            </a:r>
            <a:r>
              <a:rPr lang="en-US" sz="2600" b="1" dirty="0" err="1" smtClean="0">
                <a:solidFill>
                  <a:srgbClr val="FFC000"/>
                </a:solidFill>
                <a:latin typeface="Cambria" pitchFamily="18" charset="0"/>
                <a:ea typeface="Times New Roman" pitchFamily="18" charset="0"/>
                <a:cs typeface="Arial" pitchFamily="34" charset="0"/>
              </a:rPr>
              <a:t>ovicides</a:t>
            </a:r>
            <a:r>
              <a:rPr lang="en-US" sz="2600" b="1" dirty="0" smtClean="0">
                <a:solidFill>
                  <a:srgbClr val="FFC000"/>
                </a:solidFill>
                <a:latin typeface="Cambria" pitchFamily="18" charset="0"/>
                <a:ea typeface="Times New Roman" pitchFamily="18" charset="0"/>
                <a:cs typeface="Arial" pitchFamily="34" charset="0"/>
              </a:rPr>
              <a:t>, </a:t>
            </a:r>
            <a:r>
              <a:rPr lang="en-US" sz="2600" dirty="0" smtClean="0">
                <a:solidFill>
                  <a:schemeClr val="bg1"/>
                </a:solidFill>
                <a:latin typeface="Cambria" pitchFamily="18" charset="0"/>
                <a:ea typeface="Times New Roman" pitchFamily="18" charset="0"/>
                <a:cs typeface="Arial" pitchFamily="34" charset="0"/>
              </a:rPr>
              <a:t>and larvae can be controlled by </a:t>
            </a:r>
            <a:r>
              <a:rPr lang="en-US" sz="2600" b="1" dirty="0" err="1" smtClean="0">
                <a:solidFill>
                  <a:srgbClr val="FFC000"/>
                </a:solidFill>
                <a:latin typeface="Cambria" pitchFamily="18" charset="0"/>
                <a:ea typeface="Times New Roman" pitchFamily="18" charset="0"/>
                <a:cs typeface="Arial" pitchFamily="34" charset="0"/>
              </a:rPr>
              <a:t>larvicides</a:t>
            </a:r>
            <a:r>
              <a:rPr lang="en-US" sz="2600" b="1" dirty="0" smtClean="0">
                <a:solidFill>
                  <a:srgbClr val="FFC000"/>
                </a:solidFill>
                <a:latin typeface="Cambria" pitchFamily="18" charset="0"/>
                <a:ea typeface="Times New Roman" pitchFamily="18" charset="0"/>
                <a:cs typeface="Arial" pitchFamily="34" charset="0"/>
              </a:rPr>
              <a:t>. </a:t>
            </a:r>
            <a:r>
              <a:rPr lang="en-US" sz="2600" dirty="0" err="1" smtClean="0">
                <a:solidFill>
                  <a:schemeClr val="bg1"/>
                </a:solidFill>
                <a:latin typeface="Cambria" pitchFamily="18" charset="0"/>
                <a:ea typeface="Times New Roman" pitchFamily="18" charset="0"/>
                <a:cs typeface="Arial" pitchFamily="34" charset="0"/>
              </a:rPr>
              <a:t>Organochlorines</a:t>
            </a:r>
            <a:r>
              <a:rPr lang="en-US" sz="2600" dirty="0" smtClean="0">
                <a:solidFill>
                  <a:schemeClr val="bg1"/>
                </a:solidFill>
                <a:latin typeface="Cambria" pitchFamily="18" charset="0"/>
                <a:ea typeface="Times New Roman" pitchFamily="18" charset="0"/>
                <a:cs typeface="Arial" pitchFamily="34" charset="0"/>
              </a:rPr>
              <a:t>, organophosphates, </a:t>
            </a:r>
            <a:r>
              <a:rPr lang="en-US" sz="2600" dirty="0" err="1" smtClean="0">
                <a:solidFill>
                  <a:schemeClr val="bg1"/>
                </a:solidFill>
                <a:latin typeface="Cambria" pitchFamily="18" charset="0"/>
                <a:ea typeface="Times New Roman" pitchFamily="18" charset="0"/>
                <a:cs typeface="Arial" pitchFamily="34" charset="0"/>
              </a:rPr>
              <a:t>carbamates</a:t>
            </a:r>
            <a:r>
              <a:rPr lang="en-US" sz="2600" dirty="0" smtClean="0">
                <a:solidFill>
                  <a:schemeClr val="bg1"/>
                </a:solidFill>
                <a:latin typeface="Cambria" pitchFamily="18" charset="0"/>
                <a:ea typeface="Times New Roman" pitchFamily="18" charset="0"/>
                <a:cs typeface="Arial" pitchFamily="34" charset="0"/>
              </a:rPr>
              <a:t>, </a:t>
            </a:r>
            <a:r>
              <a:rPr lang="en-US" sz="2600" dirty="0" err="1" smtClean="0">
                <a:solidFill>
                  <a:schemeClr val="bg1"/>
                </a:solidFill>
                <a:latin typeface="Cambria" pitchFamily="18" charset="0"/>
                <a:ea typeface="Times New Roman" pitchFamily="18" charset="0"/>
                <a:cs typeface="Arial" pitchFamily="34" charset="0"/>
              </a:rPr>
              <a:t>pyrethroids</a:t>
            </a:r>
            <a:r>
              <a:rPr lang="en-US" sz="2600" dirty="0" smtClean="0">
                <a:solidFill>
                  <a:schemeClr val="bg1"/>
                </a:solidFill>
                <a:latin typeface="Cambria" pitchFamily="18" charset="0"/>
                <a:ea typeface="Times New Roman" pitchFamily="18" charset="0"/>
                <a:cs typeface="Arial" pitchFamily="34" charset="0"/>
              </a:rPr>
              <a:t> are the common insecticides.</a:t>
            </a:r>
            <a:endParaRPr lang="en-US" sz="2600" dirty="0" smtClean="0">
              <a:solidFill>
                <a:schemeClr val="bg1"/>
              </a:solidFill>
              <a:latin typeface="Arial" pitchFamily="34" charset="0"/>
              <a:ea typeface="Times New Roman" pitchFamily="18" charset="0"/>
              <a:cs typeface="Arial" pitchFamily="34" charset="0"/>
            </a:endParaRPr>
          </a:p>
          <a:p>
            <a:pPr lvl="0" algn="just" eaLnBrk="0" fontAlgn="base" hangingPunct="0">
              <a:spcBef>
                <a:spcPct val="0"/>
              </a:spcBef>
              <a:spcAft>
                <a:spcPct val="0"/>
              </a:spcAft>
              <a:buFontTx/>
              <a:buChar char="•"/>
              <a:tabLst>
                <a:tab pos="457200" algn="l"/>
              </a:tabLst>
            </a:pPr>
            <a:r>
              <a:rPr lang="en-US" sz="2600" b="1" dirty="0" smtClean="0">
                <a:solidFill>
                  <a:srgbClr val="FFC000"/>
                </a:solidFill>
                <a:latin typeface="Cambria" pitchFamily="18" charset="0"/>
                <a:ea typeface="Times New Roman" pitchFamily="18" charset="0"/>
                <a:cs typeface="Arial" pitchFamily="34" charset="0"/>
              </a:rPr>
              <a:t>Herbicides: </a:t>
            </a:r>
            <a:r>
              <a:rPr lang="en-US" sz="2600" dirty="0" smtClean="0">
                <a:solidFill>
                  <a:schemeClr val="bg1"/>
                </a:solidFill>
                <a:latin typeface="Cambria" pitchFamily="18" charset="0"/>
                <a:ea typeface="Times New Roman" pitchFamily="18" charset="0"/>
                <a:cs typeface="Arial" pitchFamily="34" charset="0"/>
              </a:rPr>
              <a:t>control or kill unwanted and pervasive plants.</a:t>
            </a:r>
            <a:endParaRPr lang="en-US" sz="2600" dirty="0" smtClean="0">
              <a:solidFill>
                <a:schemeClr val="bg1"/>
              </a:solidFill>
              <a:latin typeface="Arial" pitchFamily="34" charset="0"/>
              <a:ea typeface="Times New Roman" pitchFamily="18" charset="0"/>
              <a:cs typeface="Arial" pitchFamily="34" charset="0"/>
            </a:endParaRPr>
          </a:p>
          <a:p>
            <a:pPr lvl="0" algn="just" eaLnBrk="0" fontAlgn="base" hangingPunct="0">
              <a:spcBef>
                <a:spcPct val="0"/>
              </a:spcBef>
              <a:spcAft>
                <a:spcPct val="0"/>
              </a:spcAft>
              <a:buFontTx/>
              <a:buChar char="•"/>
              <a:tabLst>
                <a:tab pos="457200" algn="l"/>
              </a:tabLst>
            </a:pPr>
            <a:r>
              <a:rPr lang="en-US" sz="2600" b="1" dirty="0" smtClean="0">
                <a:solidFill>
                  <a:srgbClr val="FFC000"/>
                </a:solidFill>
                <a:latin typeface="Cambria" pitchFamily="18" charset="0"/>
                <a:ea typeface="Times New Roman" pitchFamily="18" charset="0"/>
                <a:cs typeface="Arial" pitchFamily="34" charset="0"/>
              </a:rPr>
              <a:t>Fungicides: </a:t>
            </a:r>
            <a:r>
              <a:rPr lang="en-US" sz="2600" dirty="0" smtClean="0">
                <a:solidFill>
                  <a:schemeClr val="bg1"/>
                </a:solidFill>
                <a:latin typeface="Cambria" pitchFamily="18" charset="0"/>
                <a:ea typeface="Times New Roman" pitchFamily="18" charset="0"/>
                <a:cs typeface="Arial" pitchFamily="34" charset="0"/>
              </a:rPr>
              <a:t>Used to control fungi.</a:t>
            </a:r>
            <a:endParaRPr lang="en-US" sz="2600" dirty="0" smtClean="0">
              <a:solidFill>
                <a:schemeClr val="bg1"/>
              </a:solidFill>
              <a:latin typeface="Arial" pitchFamily="34" charset="0"/>
              <a:ea typeface="Times New Roman" pitchFamily="18" charset="0"/>
              <a:cs typeface="Arial" pitchFamily="34" charset="0"/>
            </a:endParaRPr>
          </a:p>
          <a:p>
            <a:pPr lvl="0" algn="just" eaLnBrk="0" fontAlgn="base" hangingPunct="0">
              <a:spcBef>
                <a:spcPct val="0"/>
              </a:spcBef>
              <a:spcAft>
                <a:spcPct val="0"/>
              </a:spcAft>
              <a:buFontTx/>
              <a:buChar char="•"/>
              <a:tabLst>
                <a:tab pos="457200" algn="l"/>
              </a:tabLst>
            </a:pPr>
            <a:r>
              <a:rPr lang="en-US" sz="2600" b="1" dirty="0" err="1" smtClean="0">
                <a:solidFill>
                  <a:srgbClr val="FFC000"/>
                </a:solidFill>
                <a:latin typeface="Cambria" pitchFamily="18" charset="0"/>
                <a:ea typeface="Times New Roman" pitchFamily="18" charset="0"/>
                <a:cs typeface="Arial" pitchFamily="34" charset="0"/>
              </a:rPr>
              <a:t>Algicides</a:t>
            </a:r>
            <a:r>
              <a:rPr lang="en-US" sz="2600" b="1" dirty="0" smtClean="0">
                <a:solidFill>
                  <a:srgbClr val="FFC000"/>
                </a:solidFill>
                <a:latin typeface="Cambria" pitchFamily="18" charset="0"/>
                <a:ea typeface="Times New Roman" pitchFamily="18" charset="0"/>
                <a:cs typeface="Arial" pitchFamily="34" charset="0"/>
              </a:rPr>
              <a:t>:</a:t>
            </a:r>
            <a:r>
              <a:rPr lang="en-US" sz="2600" dirty="0" smtClean="0">
                <a:solidFill>
                  <a:schemeClr val="bg1"/>
                </a:solidFill>
                <a:latin typeface="Cambria" pitchFamily="18" charset="0"/>
                <a:ea typeface="Times New Roman" pitchFamily="18" charset="0"/>
                <a:cs typeface="Arial" pitchFamily="34" charset="0"/>
              </a:rPr>
              <a:t> Used to control algae.  </a:t>
            </a:r>
            <a:endParaRPr lang="en-US" sz="2600" dirty="0" smtClean="0">
              <a:solidFill>
                <a:schemeClr val="bg1"/>
              </a:solidFill>
              <a:latin typeface="Arial" pitchFamily="34" charset="0"/>
              <a:ea typeface="Times New Roman" pitchFamily="18" charset="0"/>
              <a:cs typeface="Arial" pitchFamily="34" charset="0"/>
            </a:endParaRPr>
          </a:p>
          <a:p>
            <a:pPr lvl="0" algn="just" eaLnBrk="0" fontAlgn="base" hangingPunct="0">
              <a:spcBef>
                <a:spcPct val="0"/>
              </a:spcBef>
              <a:spcAft>
                <a:spcPct val="0"/>
              </a:spcAft>
              <a:buFontTx/>
              <a:buChar char="•"/>
              <a:tabLst>
                <a:tab pos="457200" algn="l"/>
              </a:tabLst>
            </a:pPr>
            <a:r>
              <a:rPr lang="en-US" sz="2600" b="1" dirty="0" smtClean="0">
                <a:solidFill>
                  <a:srgbClr val="FFC000"/>
                </a:solidFill>
                <a:latin typeface="Cambria" pitchFamily="18" charset="0"/>
                <a:ea typeface="Times New Roman" pitchFamily="18" charset="0"/>
                <a:cs typeface="Arial" pitchFamily="34" charset="0"/>
              </a:rPr>
              <a:t>Rodenticides: </a:t>
            </a:r>
            <a:r>
              <a:rPr lang="en-US" sz="2600" dirty="0" smtClean="0">
                <a:solidFill>
                  <a:schemeClr val="bg1"/>
                </a:solidFill>
                <a:latin typeface="Cambria" pitchFamily="18" charset="0"/>
                <a:ea typeface="Times New Roman" pitchFamily="18" charset="0"/>
                <a:cs typeface="Arial" pitchFamily="34" charset="0"/>
              </a:rPr>
              <a:t>rodents like rat, mice are controlled.</a:t>
            </a:r>
            <a:endParaRPr lang="en-US" sz="2600" dirty="0" smtClean="0">
              <a:solidFill>
                <a:schemeClr val="bg1"/>
              </a:solidFill>
              <a:latin typeface="Arial" pitchFamily="34" charset="0"/>
              <a:ea typeface="Times New Roman" pitchFamily="18" charset="0"/>
              <a:cs typeface="Arial" pitchFamily="34" charset="0"/>
            </a:endParaRPr>
          </a:p>
          <a:p>
            <a:pPr lvl="0" algn="just" eaLnBrk="0" fontAlgn="base" hangingPunct="0">
              <a:spcBef>
                <a:spcPct val="0"/>
              </a:spcBef>
              <a:spcAft>
                <a:spcPct val="0"/>
              </a:spcAft>
              <a:buFontTx/>
              <a:buChar char="•"/>
              <a:tabLst>
                <a:tab pos="457200" algn="l"/>
              </a:tabLst>
            </a:pPr>
            <a:r>
              <a:rPr lang="en-US" sz="2600" b="1" dirty="0" err="1" smtClean="0">
                <a:solidFill>
                  <a:srgbClr val="FFC000"/>
                </a:solidFill>
                <a:latin typeface="Cambria" pitchFamily="18" charset="0"/>
                <a:ea typeface="Times New Roman" pitchFamily="18" charset="0"/>
                <a:cs typeface="Arial" pitchFamily="34" charset="0"/>
              </a:rPr>
              <a:t>Fertilisers</a:t>
            </a:r>
            <a:r>
              <a:rPr lang="en-US" sz="2600" b="1" dirty="0" smtClean="0">
                <a:solidFill>
                  <a:srgbClr val="FFC000"/>
                </a:solidFill>
                <a:latin typeface="Cambria" pitchFamily="18" charset="0"/>
                <a:ea typeface="Times New Roman" pitchFamily="18" charset="0"/>
                <a:cs typeface="Arial" pitchFamily="34" charset="0"/>
              </a:rPr>
              <a:t>: </a:t>
            </a:r>
            <a:r>
              <a:rPr lang="en-US" sz="2600" dirty="0" smtClean="0">
                <a:solidFill>
                  <a:schemeClr val="bg1"/>
                </a:solidFill>
                <a:latin typeface="Cambria" pitchFamily="18" charset="0"/>
                <a:ea typeface="Times New Roman" pitchFamily="18" charset="0"/>
                <a:cs typeface="Arial" pitchFamily="34" charset="0"/>
              </a:rPr>
              <a:t>for promoting plant growth and yield. These are used as supplementary soil nutrients.</a:t>
            </a:r>
          </a:p>
          <a:p>
            <a:pPr lvl="0" algn="just" eaLnBrk="0" fontAlgn="base" hangingPunct="0">
              <a:spcBef>
                <a:spcPct val="0"/>
              </a:spcBef>
              <a:spcAft>
                <a:spcPct val="0"/>
              </a:spcAft>
              <a:buFontTx/>
              <a:buChar char="•"/>
              <a:tabLst>
                <a:tab pos="457200" algn="l"/>
              </a:tabLst>
            </a:pPr>
            <a:r>
              <a:rPr lang="en-US" sz="2600" b="1" dirty="0" err="1" smtClean="0">
                <a:solidFill>
                  <a:srgbClr val="FFC000"/>
                </a:solidFill>
                <a:latin typeface="Cambria" pitchFamily="18" charset="0"/>
                <a:ea typeface="Times New Roman" pitchFamily="18" charset="0"/>
                <a:cs typeface="Arial" pitchFamily="34" charset="0"/>
              </a:rPr>
              <a:t>Soi</a:t>
            </a:r>
            <a:r>
              <a:rPr lang="en-US" sz="2600" b="1" dirty="0" smtClean="0">
                <a:solidFill>
                  <a:srgbClr val="FFC000"/>
                </a:solidFill>
                <a:latin typeface="Cambria" pitchFamily="18" charset="0"/>
                <a:ea typeface="Times New Roman" pitchFamily="18" charset="0"/>
                <a:cs typeface="Arial" pitchFamily="34" charset="0"/>
              </a:rPr>
              <a:t> </a:t>
            </a:r>
            <a:r>
              <a:rPr lang="en-US" sz="2600" b="1" dirty="0" err="1" smtClean="0">
                <a:solidFill>
                  <a:srgbClr val="FFC000"/>
                </a:solidFill>
                <a:latin typeface="Cambria" pitchFamily="18" charset="0"/>
                <a:ea typeface="Times New Roman" pitchFamily="18" charset="0"/>
                <a:cs typeface="Arial" pitchFamily="34" charset="0"/>
              </a:rPr>
              <a:t>lconditioners</a:t>
            </a:r>
            <a:r>
              <a:rPr lang="en-US" sz="2600" b="1" dirty="0" smtClean="0">
                <a:solidFill>
                  <a:srgbClr val="FFC000"/>
                </a:solidFill>
                <a:latin typeface="Cambria" pitchFamily="18" charset="0"/>
                <a:ea typeface="Times New Roman" pitchFamily="18" charset="0"/>
                <a:cs typeface="Arial" pitchFamily="34" charset="0"/>
              </a:rPr>
              <a:t>:</a:t>
            </a:r>
          </a:p>
        </p:txBody>
      </p:sp>
      <p:sp>
        <p:nvSpPr>
          <p:cNvPr id="5" name="Date Placeholder 4"/>
          <p:cNvSpPr>
            <a:spLocks noGrp="1"/>
          </p:cNvSpPr>
          <p:nvPr>
            <p:ph type="dt" sz="half" idx="10"/>
          </p:nvPr>
        </p:nvSpPr>
        <p:spPr/>
        <p:txBody>
          <a:bodyPr/>
          <a:lstStyle/>
          <a:p>
            <a:fld id="{5ECDC364-3F5E-4DAD-A1F3-CCCB5D6BA752}" type="datetime1">
              <a:rPr lang="en-US" smtClean="0"/>
              <a:t>6/6/2019</a:t>
            </a:fld>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a:srcRect/>
          <a:stretch>
            <a:fillRect/>
          </a:stretch>
        </p:blipFill>
        <p:spPr bwMode="auto">
          <a:xfrm>
            <a:off x="-19050" y="0"/>
            <a:ext cx="9163050" cy="8382000"/>
          </a:xfrm>
          <a:prstGeom prst="rect">
            <a:avLst/>
          </a:prstGeom>
          <a:noFill/>
          <a:ln w="9525">
            <a:noFill/>
            <a:miter lim="800000"/>
            <a:headEnd/>
            <a:tailEnd/>
          </a:ln>
          <a:effectLst/>
        </p:spPr>
      </p:pic>
      <p:sp>
        <p:nvSpPr>
          <p:cNvPr id="2" name="Title 1"/>
          <p:cNvSpPr>
            <a:spLocks noGrp="1"/>
          </p:cNvSpPr>
          <p:nvPr>
            <p:ph type="ctrTitle"/>
          </p:nvPr>
        </p:nvSpPr>
        <p:spPr>
          <a:xfrm>
            <a:off x="685800" y="3048000"/>
            <a:ext cx="7772400" cy="1470025"/>
          </a:xfrm>
        </p:spPr>
        <p:txBody>
          <a:bodyPr>
            <a:noAutofit/>
          </a:bodyPr>
          <a:lstStyle/>
          <a:p>
            <a:pPr algn="l"/>
            <a:r>
              <a:rPr lang="en-US" sz="2600" b="1" dirty="0" smtClean="0">
                <a:solidFill>
                  <a:schemeClr val="bg1"/>
                </a:solidFill>
              </a:rPr>
              <a:t>Learning Objectives: </a:t>
            </a:r>
            <a:br>
              <a:rPr lang="en-US" sz="2600" b="1" dirty="0" smtClean="0">
                <a:solidFill>
                  <a:schemeClr val="bg1"/>
                </a:solidFill>
              </a:rPr>
            </a:br>
            <a:r>
              <a:rPr lang="en-US" sz="2600" b="1" dirty="0" smtClean="0">
                <a:solidFill>
                  <a:schemeClr val="bg1"/>
                </a:solidFill>
              </a:rPr>
              <a:t/>
            </a:r>
            <a:br>
              <a:rPr lang="en-US" sz="2600" b="1" dirty="0" smtClean="0">
                <a:solidFill>
                  <a:schemeClr val="bg1"/>
                </a:solidFill>
              </a:rPr>
            </a:br>
            <a:r>
              <a:rPr lang="en-US" sz="2600" b="1" dirty="0" smtClean="0">
                <a:solidFill>
                  <a:schemeClr val="bg1"/>
                </a:solidFill>
              </a:rPr>
              <a:t>* </a:t>
            </a:r>
            <a:r>
              <a:rPr lang="en-US" sz="2600" dirty="0" smtClean="0">
                <a:solidFill>
                  <a:schemeClr val="bg1"/>
                </a:solidFill>
              </a:rPr>
              <a:t>Gain knowledge about our environment and its importance.</a:t>
            </a:r>
            <a:br>
              <a:rPr lang="en-US" sz="2600" dirty="0" smtClean="0">
                <a:solidFill>
                  <a:schemeClr val="bg1"/>
                </a:solidFill>
              </a:rPr>
            </a:br>
            <a:r>
              <a:rPr lang="en-US" sz="2600" dirty="0" smtClean="0">
                <a:solidFill>
                  <a:schemeClr val="bg1"/>
                </a:solidFill>
              </a:rPr>
              <a:t>* Get to know about the effects and after effects of human activities on climate and ecosystem.</a:t>
            </a:r>
            <a:br>
              <a:rPr lang="en-US" sz="2600" dirty="0" smtClean="0">
                <a:solidFill>
                  <a:schemeClr val="bg1"/>
                </a:solidFill>
              </a:rPr>
            </a:br>
            <a:r>
              <a:rPr lang="en-US" sz="2600" dirty="0" smtClean="0">
                <a:solidFill>
                  <a:schemeClr val="bg1"/>
                </a:solidFill>
              </a:rPr>
              <a:t>* Realize the need and importance of forests.</a:t>
            </a:r>
            <a:br>
              <a:rPr lang="en-US" sz="2600" dirty="0" smtClean="0">
                <a:solidFill>
                  <a:schemeClr val="bg1"/>
                </a:solidFill>
              </a:rPr>
            </a:br>
            <a:r>
              <a:rPr lang="en-US" sz="2600" dirty="0" smtClean="0">
                <a:solidFill>
                  <a:schemeClr val="bg1"/>
                </a:solidFill>
              </a:rPr>
              <a:t>* Know about eco-friendly practices for pollution mitigation.</a:t>
            </a:r>
            <a:br>
              <a:rPr lang="en-US" sz="2600" dirty="0" smtClean="0">
                <a:solidFill>
                  <a:schemeClr val="bg1"/>
                </a:solidFill>
              </a:rPr>
            </a:br>
            <a:r>
              <a:rPr lang="en-US" sz="2600" dirty="0" smtClean="0">
                <a:solidFill>
                  <a:schemeClr val="bg1"/>
                </a:solidFill>
              </a:rPr>
              <a:t>* Acquire insights into solutions to environmental problems.</a:t>
            </a:r>
            <a:br>
              <a:rPr lang="en-US" sz="2600" dirty="0" smtClean="0">
                <a:solidFill>
                  <a:schemeClr val="bg1"/>
                </a:solidFill>
              </a:rPr>
            </a:br>
            <a:r>
              <a:rPr lang="en-US" sz="2600" dirty="0" smtClean="0">
                <a:solidFill>
                  <a:schemeClr val="bg1"/>
                </a:solidFill>
              </a:rPr>
              <a:t>* Understand the need for peoples’ participation in environmental protection.</a:t>
            </a:r>
            <a:br>
              <a:rPr lang="en-US" sz="2600" dirty="0" smtClean="0">
                <a:solidFill>
                  <a:schemeClr val="bg1"/>
                </a:solidFill>
              </a:rPr>
            </a:br>
            <a:r>
              <a:rPr lang="en-US" sz="2600" dirty="0" smtClean="0">
                <a:solidFill>
                  <a:schemeClr val="bg1"/>
                </a:solidFill>
              </a:rPr>
              <a:t>* Know about the global level conventions on climate change. </a:t>
            </a:r>
            <a:br>
              <a:rPr lang="en-US" sz="2600" dirty="0" smtClean="0">
                <a:solidFill>
                  <a:schemeClr val="bg1"/>
                </a:solidFill>
              </a:rPr>
            </a:br>
            <a:r>
              <a:rPr lang="en-US" sz="2600" dirty="0" smtClean="0">
                <a:solidFill>
                  <a:schemeClr val="bg1"/>
                </a:solidFill>
              </a:rPr>
              <a:t>* Understand the importance of a pollution free environment.</a:t>
            </a:r>
            <a:r>
              <a:rPr lang="en-US" sz="2800" dirty="0" smtClean="0">
                <a:solidFill>
                  <a:schemeClr val="bg1"/>
                </a:solidFill>
              </a:rPr>
              <a:t/>
            </a:r>
            <a:br>
              <a:rPr lang="en-US" sz="2800" dirty="0" smtClean="0">
                <a:solidFill>
                  <a:schemeClr val="bg1"/>
                </a:solidFill>
              </a:rPr>
            </a:br>
            <a:endParaRPr lang="en-US" sz="28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a:stretch>
            <a:fillRect/>
          </a:stretch>
        </p:blipFill>
        <p:spPr bwMode="auto">
          <a:xfrm>
            <a:off x="0" y="-457200"/>
            <a:ext cx="9163050" cy="7315200"/>
          </a:xfrm>
          <a:prstGeom prst="rect">
            <a:avLst/>
          </a:prstGeom>
          <a:noFill/>
          <a:ln w="9525">
            <a:noFill/>
            <a:miter lim="800000"/>
            <a:headEnd/>
            <a:tailEnd/>
          </a:ln>
          <a:effectLst/>
        </p:spPr>
      </p:pic>
      <p:sp>
        <p:nvSpPr>
          <p:cNvPr id="17410" name="Rectangle 2"/>
          <p:cNvSpPr>
            <a:spLocks noChangeArrowheads="1"/>
          </p:cNvSpPr>
          <p:nvPr/>
        </p:nvSpPr>
        <p:spPr bwMode="auto">
          <a:xfrm>
            <a:off x="0" y="-152400"/>
            <a:ext cx="76962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defTabSz="914400" rtl="0" eaLnBrk="1" fontAlgn="base" latinLnBrk="0" hangingPunct="1">
              <a:lnSpc>
                <a:spcPct val="100000"/>
              </a:lnSpc>
              <a:spcBef>
                <a:spcPct val="0"/>
              </a:spcBef>
              <a:spcAft>
                <a:spcPct val="0"/>
              </a:spcAft>
              <a:buClrTx/>
              <a:buSzTx/>
              <a:buFontTx/>
              <a:buNone/>
              <a:tabLst/>
            </a:pPr>
            <a:r>
              <a:rPr lang="en-US" sz="2400" b="1" dirty="0" smtClean="0">
                <a:solidFill>
                  <a:schemeClr val="bg1"/>
                </a:solidFill>
                <a:latin typeface="Arial" pitchFamily="34" charset="0"/>
                <a:ea typeface="Times New Roman" pitchFamily="18" charset="0"/>
                <a:cs typeface="Arial" pitchFamily="34" charset="0"/>
              </a:rPr>
              <a:t>Natural Environment</a:t>
            </a:r>
            <a:r>
              <a:rPr lang="en-US" sz="2400" dirty="0" smtClean="0">
                <a:solidFill>
                  <a:schemeClr val="bg1"/>
                </a:solidFill>
                <a:latin typeface="Arial" pitchFamily="34" charset="0"/>
                <a:ea typeface="Times New Roman" pitchFamily="18" charset="0"/>
                <a:cs typeface="Arial" pitchFamily="34" charset="0"/>
              </a:rPr>
              <a:t>:</a:t>
            </a:r>
          </a:p>
          <a:p>
            <a:pPr marL="0" marR="0" lvl="0" indent="457200" algn="just" defTabSz="914400" rtl="0" eaLnBrk="0" fontAlgn="base" latinLnBrk="0" hangingPunct="0">
              <a:lnSpc>
                <a:spcPct val="100000"/>
              </a:lnSpc>
              <a:spcBef>
                <a:spcPct val="0"/>
              </a:spcBef>
              <a:spcAft>
                <a:spcPct val="0"/>
              </a:spcAft>
              <a:buClrTx/>
              <a:buSzTx/>
              <a:buFontTx/>
              <a:buNone/>
              <a:tabLst/>
            </a:pPr>
            <a:r>
              <a:rPr lang="en-US" sz="2400" dirty="0" smtClean="0">
                <a:solidFill>
                  <a:schemeClr val="bg1"/>
                </a:solidFill>
                <a:latin typeface="Arial" pitchFamily="34" charset="0"/>
                <a:ea typeface="Times New Roman" pitchFamily="18" charset="0"/>
                <a:cs typeface="Arial" pitchFamily="34" charset="0"/>
              </a:rPr>
              <a:t>Natural environment means all living and non-living components that occur in nature including human. The term ‘natural environment’ means nature on Earth.</a:t>
            </a:r>
          </a:p>
        </p:txBody>
      </p:sp>
      <p:sp>
        <p:nvSpPr>
          <p:cNvPr id="17411" name="Rectangle 3"/>
          <p:cNvSpPr>
            <a:spLocks noChangeArrowheads="1"/>
          </p:cNvSpPr>
          <p:nvPr/>
        </p:nvSpPr>
        <p:spPr bwMode="auto">
          <a:xfrm>
            <a:off x="0" y="1676400"/>
            <a:ext cx="79248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400" b="1" dirty="0" smtClean="0">
                <a:solidFill>
                  <a:schemeClr val="bg1"/>
                </a:solidFill>
                <a:latin typeface="Arial" pitchFamily="34" charset="0"/>
                <a:ea typeface="Times New Roman" pitchFamily="18" charset="0"/>
                <a:cs typeface="Arial" pitchFamily="34" charset="0"/>
              </a:rPr>
              <a:t>       Atmosphere: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The gaseous envelope surrounding the earth is the </a:t>
            </a:r>
            <a:r>
              <a:rPr kumimoji="0" lang="en-US" sz="24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Atmosphere</a:t>
            </a: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It is the most variable and influencing component of the climatic system.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
        <p:nvSpPr>
          <p:cNvPr id="7" name="Rectangle 6"/>
          <p:cNvSpPr/>
          <p:nvPr/>
        </p:nvSpPr>
        <p:spPr>
          <a:xfrm>
            <a:off x="0" y="3891677"/>
            <a:ext cx="8001000" cy="2677656"/>
          </a:xfrm>
          <a:prstGeom prst="rect">
            <a:avLst/>
          </a:prstGeom>
        </p:spPr>
        <p:txBody>
          <a:bodyPr wrap="square">
            <a:spAutoFit/>
          </a:bodyPr>
          <a:lstStyle/>
          <a:p>
            <a:pPr lvl="0" indent="457200" algn="just" fontAlgn="base">
              <a:spcBef>
                <a:spcPct val="0"/>
              </a:spcBef>
              <a:spcAft>
                <a:spcPct val="0"/>
              </a:spcAft>
            </a:pPr>
            <a:r>
              <a:rPr lang="en-US" sz="2400" b="1" dirty="0" smtClean="0">
                <a:solidFill>
                  <a:schemeClr val="bg1"/>
                </a:solidFill>
                <a:latin typeface="Arial" pitchFamily="34" charset="0"/>
                <a:ea typeface="Times New Roman" pitchFamily="18" charset="0"/>
                <a:cs typeface="Arial" pitchFamily="34" charset="0"/>
              </a:rPr>
              <a:t>Structure and composition of the Earth’s atmosphere:</a:t>
            </a:r>
          </a:p>
          <a:p>
            <a:pPr lvl="0" indent="457200" algn="just" eaLnBrk="0" fontAlgn="base" hangingPunct="0">
              <a:spcBef>
                <a:spcPct val="0"/>
              </a:spcBef>
              <a:spcAft>
                <a:spcPct val="0"/>
              </a:spcAft>
            </a:pPr>
            <a:r>
              <a:rPr lang="en-US" sz="2400" dirty="0" smtClean="0">
                <a:solidFill>
                  <a:schemeClr val="bg1"/>
                </a:solidFill>
                <a:latin typeface="Arial" pitchFamily="34" charset="0"/>
                <a:ea typeface="Times New Roman" pitchFamily="18" charset="0"/>
                <a:cs typeface="Arial" pitchFamily="34" charset="0"/>
              </a:rPr>
              <a:t>The Earth’s atmosphere is composed of Nitrogen, Oxygen, Carbon dioxide, Water vapour and trace amounts of gases like Neon, Helium, Methane, Krypton, Hydrogen and Xenon. The lower portion of the earth’s atmosphere (up to 43 km) is known as </a:t>
            </a:r>
            <a:r>
              <a:rPr lang="en-US" sz="2400" dirty="0" err="1" smtClean="0">
                <a:solidFill>
                  <a:srgbClr val="FFC000"/>
                </a:solidFill>
                <a:latin typeface="Arial" pitchFamily="34" charset="0"/>
                <a:ea typeface="Times New Roman" pitchFamily="18" charset="0"/>
                <a:cs typeface="Arial" pitchFamily="34" charset="0"/>
              </a:rPr>
              <a:t>Homosphere</a:t>
            </a:r>
            <a:r>
              <a:rPr lang="en-US" sz="2400" dirty="0" smtClean="0">
                <a:solidFill>
                  <a:schemeClr val="bg1"/>
                </a:solidFill>
                <a:latin typeface="Arial" pitchFamily="34" charset="0"/>
                <a:ea typeface="Times New Roman" pitchFamily="18" charset="0"/>
                <a:cs typeface="Arial" pitchFamily="34" charset="0"/>
              </a:rPr>
              <a:t>. </a:t>
            </a:r>
          </a:p>
        </p:txBody>
      </p:sp>
      <p:sp>
        <p:nvSpPr>
          <p:cNvPr id="6" name="Date Placeholder 5"/>
          <p:cNvSpPr>
            <a:spLocks noGrp="1"/>
          </p:cNvSpPr>
          <p:nvPr>
            <p:ph type="dt" sz="half" idx="10"/>
          </p:nvPr>
        </p:nvSpPr>
        <p:spPr/>
        <p:txBody>
          <a:bodyPr/>
          <a:lstStyle/>
          <a:p>
            <a:fld id="{E2379967-47F9-4CF3-A3EA-914FC9C42452}" type="datetime1">
              <a:rPr lang="en-US" smtClean="0"/>
              <a:t>6/6/2019</a:t>
            </a:fld>
            <a:endParaRPr lang="en-US" dirty="0"/>
          </a:p>
        </p:txBody>
      </p:sp>
      <p:sp>
        <p:nvSpPr>
          <p:cNvPr id="8" name="Slide Number Placeholder 7"/>
          <p:cNvSpPr>
            <a:spLocks noGrp="1"/>
          </p:cNvSpPr>
          <p:nvPr>
            <p:ph type="sldNum" sz="quarter" idx="12"/>
          </p:nvPr>
        </p:nvSpPr>
        <p:spPr/>
        <p:txBody>
          <a:bodyPr/>
          <a:lstStyle/>
          <a:p>
            <a:fld id="{B6F15528-21DE-4FAA-801E-634DDDAF4B2B}" type="slidenum">
              <a:rPr lang="en-US" smtClean="0"/>
              <a:pPr/>
              <a:t>4</a:t>
            </a:fld>
            <a:endParaRPr lang="en-US" dirty="0"/>
          </a:p>
        </p:txBody>
      </p:sp>
      <p:sp>
        <p:nvSpPr>
          <p:cNvPr id="9" name="Footer Placeholder 8"/>
          <p:cNvSpPr>
            <a:spLocks noGrp="1"/>
          </p:cNvSpPr>
          <p:nvPr>
            <p:ph type="ftr" sz="quarter" idx="11"/>
          </p:nvPr>
        </p:nvSpPr>
        <p:spPr/>
        <p:txBody>
          <a:bodyPr/>
          <a:lstStyle/>
          <a:p>
            <a:r>
              <a:rPr lang="en-US" dirty="0" smtClean="0"/>
              <a:t>Dr P SEKAR   IASE  </a:t>
            </a:r>
            <a:r>
              <a:rPr lang="en-US" dirty="0" err="1" smtClean="0"/>
              <a:t>Saidapet</a:t>
            </a:r>
            <a:r>
              <a:rPr lang="en-US" dirty="0" smtClean="0"/>
              <a:t>  Ch-15.</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990600"/>
            <a:ext cx="7772400" cy="685800"/>
          </a:xfrm>
        </p:spPr>
        <p:txBody>
          <a:bodyPr>
            <a:normAutofit fontScale="90000"/>
          </a:bodyPr>
          <a:lstStyle/>
          <a:p>
            <a:endParaRPr lang="en-US" dirty="0"/>
          </a:p>
        </p:txBody>
      </p:sp>
      <p:sp>
        <p:nvSpPr>
          <p:cNvPr id="3" name="Subtitle 2"/>
          <p:cNvSpPr>
            <a:spLocks noGrp="1"/>
          </p:cNvSpPr>
          <p:nvPr>
            <p:ph type="subTitle" idx="1"/>
          </p:nvPr>
        </p:nvSpPr>
        <p:spPr>
          <a:xfrm>
            <a:off x="1752600" y="1295400"/>
            <a:ext cx="6400800" cy="1752600"/>
          </a:xfrm>
        </p:spPr>
        <p:txBody>
          <a:bodyPr/>
          <a:lstStyle/>
          <a:p>
            <a:endParaRPr lang="en-US" dirty="0"/>
          </a:p>
        </p:txBody>
      </p:sp>
      <p:sp>
        <p:nvSpPr>
          <p:cNvPr id="5" name="Title 1"/>
          <p:cNvSpPr txBox="1">
            <a:spLocks/>
          </p:cNvSpPr>
          <p:nvPr/>
        </p:nvSpPr>
        <p:spPr>
          <a:xfrm>
            <a:off x="609600" y="0"/>
            <a:ext cx="7772400" cy="914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The Atmosphere Layers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027" name="Picture 3"/>
          <p:cNvPicPr>
            <a:picLocks noChangeAspect="1" noChangeArrowheads="1"/>
          </p:cNvPicPr>
          <p:nvPr/>
        </p:nvPicPr>
        <p:blipFill>
          <a:blip r:embed="rId2"/>
          <a:srcRect/>
          <a:stretch>
            <a:fillRect/>
          </a:stretch>
        </p:blipFill>
        <p:spPr bwMode="auto">
          <a:xfrm>
            <a:off x="0" y="704491"/>
            <a:ext cx="9144000" cy="61535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2" name="Title 1"/>
          <p:cNvSpPr>
            <a:spLocks noGrp="1"/>
          </p:cNvSpPr>
          <p:nvPr>
            <p:ph type="ctrTitle"/>
          </p:nvPr>
        </p:nvSpPr>
        <p:spPr>
          <a:xfrm>
            <a:off x="838200" y="1"/>
            <a:ext cx="7772400" cy="914400"/>
          </a:xfrm>
        </p:spPr>
        <p:txBody>
          <a:bodyPr/>
          <a:lstStyle/>
          <a:p>
            <a:r>
              <a:rPr lang="en-US" dirty="0" smtClean="0">
                <a:solidFill>
                  <a:schemeClr val="bg1"/>
                </a:solidFill>
              </a:rPr>
              <a:t>The Atmosphere Layers</a:t>
            </a:r>
            <a:endParaRPr lang="en-US" dirty="0">
              <a:solidFill>
                <a:schemeClr val="bg1"/>
              </a:solidFill>
            </a:endParaRPr>
          </a:p>
        </p:txBody>
      </p:sp>
      <p:sp>
        <p:nvSpPr>
          <p:cNvPr id="3" name="Subtitle 2"/>
          <p:cNvSpPr>
            <a:spLocks noGrp="1"/>
          </p:cNvSpPr>
          <p:nvPr>
            <p:ph type="subTitle" idx="1"/>
          </p:nvPr>
        </p:nvSpPr>
        <p:spPr>
          <a:xfrm>
            <a:off x="457200" y="1295400"/>
            <a:ext cx="8458200" cy="4953000"/>
          </a:xfrm>
        </p:spPr>
        <p:txBody>
          <a:bodyPr>
            <a:normAutofit fontScale="92500" lnSpcReduction="20000"/>
          </a:bodyPr>
          <a:lstStyle/>
          <a:p>
            <a:pPr algn="l"/>
            <a:r>
              <a:rPr lang="en-US" b="1" dirty="0" smtClean="0">
                <a:solidFill>
                  <a:schemeClr val="bg1"/>
                </a:solidFill>
              </a:rPr>
              <a:t>Troposphere: </a:t>
            </a:r>
            <a:r>
              <a:rPr lang="en-US" dirty="0" smtClean="0">
                <a:solidFill>
                  <a:schemeClr val="bg1"/>
                </a:solidFill>
              </a:rPr>
              <a:t>The lowest layer extending 6-10 km from earth surface.</a:t>
            </a:r>
          </a:p>
          <a:p>
            <a:pPr algn="l"/>
            <a:r>
              <a:rPr lang="en-US" b="1" dirty="0" smtClean="0">
                <a:solidFill>
                  <a:schemeClr val="bg1"/>
                </a:solidFill>
              </a:rPr>
              <a:t>Stratosphere: </a:t>
            </a:r>
            <a:r>
              <a:rPr lang="en-US" dirty="0" smtClean="0">
                <a:solidFill>
                  <a:schemeClr val="bg1"/>
                </a:solidFill>
              </a:rPr>
              <a:t>A second major atmospheric layer upwards from troposphere to 50km above the earth surface.</a:t>
            </a:r>
          </a:p>
          <a:p>
            <a:pPr algn="l"/>
            <a:r>
              <a:rPr lang="en-US" b="1" dirty="0" smtClean="0">
                <a:solidFill>
                  <a:schemeClr val="bg1"/>
                </a:solidFill>
              </a:rPr>
              <a:t>Mesosphere: </a:t>
            </a:r>
            <a:r>
              <a:rPr lang="en-US" dirty="0" smtClean="0">
                <a:solidFill>
                  <a:schemeClr val="bg1"/>
                </a:solidFill>
              </a:rPr>
              <a:t>Between Stratosphere and Thermosphere, 50-80 km in altitude.</a:t>
            </a:r>
          </a:p>
          <a:p>
            <a:pPr algn="l"/>
            <a:r>
              <a:rPr lang="en-US" b="1" dirty="0" smtClean="0">
                <a:solidFill>
                  <a:schemeClr val="bg1"/>
                </a:solidFill>
              </a:rPr>
              <a:t>Thermosphere: </a:t>
            </a:r>
            <a:r>
              <a:rPr lang="en-US" dirty="0" smtClean="0">
                <a:solidFill>
                  <a:schemeClr val="bg1"/>
                </a:solidFill>
              </a:rPr>
              <a:t>Above 80km where temperature increase continuously.</a:t>
            </a:r>
          </a:p>
          <a:p>
            <a:pPr algn="l"/>
            <a:r>
              <a:rPr lang="en-US" b="1" dirty="0" smtClean="0">
                <a:solidFill>
                  <a:schemeClr val="bg1"/>
                </a:solidFill>
              </a:rPr>
              <a:t>Exosphere: </a:t>
            </a:r>
            <a:r>
              <a:rPr lang="en-US" dirty="0" smtClean="0">
                <a:solidFill>
                  <a:schemeClr val="bg1"/>
                </a:solidFill>
              </a:rPr>
              <a:t>The outer most atmospheric region of earth with most dense air.</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0"/>
            <a:ext cx="8229600" cy="1143000"/>
          </a:xfrm>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6" name="Rectangle 5"/>
          <p:cNvSpPr/>
          <p:nvPr/>
        </p:nvSpPr>
        <p:spPr>
          <a:xfrm>
            <a:off x="381000" y="76200"/>
            <a:ext cx="8458200" cy="6447919"/>
          </a:xfrm>
          <a:prstGeom prst="rect">
            <a:avLst/>
          </a:prstGeom>
        </p:spPr>
        <p:txBody>
          <a:bodyPr wrap="square">
            <a:spAutoFit/>
          </a:bodyPr>
          <a:lstStyle/>
          <a:p>
            <a:pPr lvl="0" indent="457200" algn="ctr" fontAlgn="base">
              <a:spcBef>
                <a:spcPct val="0"/>
              </a:spcBef>
              <a:spcAft>
                <a:spcPct val="0"/>
              </a:spcAft>
            </a:pPr>
            <a:r>
              <a:rPr lang="en-US" sz="3600" b="1" dirty="0" smtClean="0">
                <a:solidFill>
                  <a:schemeClr val="bg1"/>
                </a:solidFill>
                <a:latin typeface="Calibri" pitchFamily="34" charset="0"/>
                <a:ea typeface="Times New Roman" pitchFamily="18" charset="0"/>
                <a:cs typeface="Times New Roman" pitchFamily="18" charset="0"/>
              </a:rPr>
              <a:t>1. Pollution</a:t>
            </a:r>
          </a:p>
          <a:p>
            <a:pPr lvl="0" indent="457200" algn="just" fontAlgn="base">
              <a:spcBef>
                <a:spcPct val="0"/>
              </a:spcBef>
              <a:spcAft>
                <a:spcPct val="0"/>
              </a:spcAft>
            </a:pPr>
            <a:endParaRPr lang="en-US" sz="700" dirty="0" smtClean="0">
              <a:solidFill>
                <a:schemeClr val="bg1"/>
              </a:solidFill>
              <a:latin typeface="Arial" pitchFamily="34" charset="0"/>
              <a:cs typeface="Arial" pitchFamily="34" charset="0"/>
            </a:endParaRPr>
          </a:p>
          <a:p>
            <a:pPr lvl="0" indent="457200" algn="just" eaLnBrk="0" fontAlgn="base" hangingPunct="0">
              <a:spcBef>
                <a:spcPct val="0"/>
              </a:spcBef>
              <a:spcAft>
                <a:spcPct val="0"/>
              </a:spcAft>
            </a:pPr>
            <a:r>
              <a:rPr lang="en-US" sz="3200" dirty="0" smtClean="0">
                <a:solidFill>
                  <a:schemeClr val="bg1"/>
                </a:solidFill>
                <a:latin typeface="Calibri" pitchFamily="34" charset="0"/>
                <a:ea typeface="Times New Roman" pitchFamily="18" charset="0"/>
                <a:cs typeface="Times New Roman" pitchFamily="18" charset="0"/>
              </a:rPr>
              <a:t>Pollution is any undesirable change in our surroundings that have harmful effects on plants, animals and human beings. </a:t>
            </a:r>
          </a:p>
          <a:p>
            <a:pPr lvl="0" indent="457200" algn="just" eaLnBrk="0" fontAlgn="base" hangingPunct="0">
              <a:spcBef>
                <a:spcPct val="0"/>
              </a:spcBef>
              <a:spcAft>
                <a:spcPct val="0"/>
              </a:spcAft>
            </a:pPr>
            <a:endParaRPr lang="en-US" dirty="0" smtClean="0">
              <a:solidFill>
                <a:schemeClr val="bg1"/>
              </a:solidFill>
              <a:latin typeface="Calibri" pitchFamily="34" charset="0"/>
              <a:ea typeface="Times New Roman" pitchFamily="18" charset="0"/>
              <a:cs typeface="Times New Roman" pitchFamily="18" charset="0"/>
            </a:endParaRPr>
          </a:p>
          <a:p>
            <a:pPr lvl="0" indent="457200" algn="just" eaLnBrk="0" fontAlgn="base" hangingPunct="0">
              <a:spcBef>
                <a:spcPct val="0"/>
              </a:spcBef>
              <a:spcAft>
                <a:spcPct val="0"/>
              </a:spcAft>
            </a:pPr>
            <a:r>
              <a:rPr lang="en-US" sz="3200" dirty="0" smtClean="0">
                <a:solidFill>
                  <a:schemeClr val="bg1"/>
                </a:solidFill>
                <a:latin typeface="Calibri" pitchFamily="34" charset="0"/>
                <a:ea typeface="Times New Roman" pitchFamily="18" charset="0"/>
                <a:cs typeface="Times New Roman" pitchFamily="18" charset="0"/>
              </a:rPr>
              <a:t>The composition of the earth’s atmosphere is dynamic, and can be affected by natural (volcanoes and forest fires) or / and man-made factors (factories and vehicular exhaust). The classic example is the depletion of O</a:t>
            </a:r>
            <a:r>
              <a:rPr lang="en-US" sz="2000" dirty="0" smtClean="0">
                <a:solidFill>
                  <a:schemeClr val="bg1"/>
                </a:solidFill>
                <a:latin typeface="Calibri" pitchFamily="34" charset="0"/>
                <a:ea typeface="Times New Roman" pitchFamily="18" charset="0"/>
                <a:cs typeface="Times New Roman" pitchFamily="18" charset="0"/>
              </a:rPr>
              <a:t>3</a:t>
            </a:r>
            <a:r>
              <a:rPr lang="en-US" sz="3200" dirty="0" smtClean="0">
                <a:solidFill>
                  <a:schemeClr val="bg1"/>
                </a:solidFill>
                <a:latin typeface="Calibri" pitchFamily="34" charset="0"/>
                <a:ea typeface="Times New Roman" pitchFamily="18" charset="0"/>
                <a:cs typeface="Times New Roman" pitchFamily="18" charset="0"/>
              </a:rPr>
              <a:t> by CFC (refrigerants) and global warming by elevated CO</a:t>
            </a:r>
            <a:r>
              <a:rPr lang="en-US" sz="2400" dirty="0" smtClean="0">
                <a:solidFill>
                  <a:schemeClr val="bg1"/>
                </a:solidFill>
                <a:latin typeface="Calibri" pitchFamily="34" charset="0"/>
                <a:ea typeface="Times New Roman" pitchFamily="18" charset="0"/>
                <a:cs typeface="Times New Roman" pitchFamily="18" charset="0"/>
              </a:rPr>
              <a:t>2</a:t>
            </a:r>
            <a:r>
              <a:rPr lang="en-US" sz="3200" dirty="0" smtClean="0">
                <a:solidFill>
                  <a:schemeClr val="bg1"/>
                </a:solidFill>
                <a:latin typeface="Calibri" pitchFamily="34" charset="0"/>
                <a:ea typeface="Times New Roman" pitchFamily="18" charset="0"/>
                <a:cs typeface="Times New Roman" pitchFamily="18" charset="0"/>
              </a:rPr>
              <a:t> (industries, deforestation, partial combustion, etc).</a:t>
            </a:r>
          </a:p>
        </p:txBody>
      </p:sp>
      <p:sp>
        <p:nvSpPr>
          <p:cNvPr id="7" name="Date Placeholder 6"/>
          <p:cNvSpPr>
            <a:spLocks noGrp="1"/>
          </p:cNvSpPr>
          <p:nvPr>
            <p:ph type="dt" sz="half" idx="10"/>
          </p:nvPr>
        </p:nvSpPr>
        <p:spPr/>
        <p:txBody>
          <a:bodyPr/>
          <a:lstStyle/>
          <a:p>
            <a:fld id="{EC8FA192-EB88-495F-8A68-B4C144948291}" type="datetime1">
              <a:rPr lang="en-US" smtClean="0"/>
              <a:t>6/6/2019</a:t>
            </a:fld>
            <a:endParaRPr lang="en-US" dirty="0"/>
          </a:p>
        </p:txBody>
      </p:sp>
      <p:sp>
        <p:nvSpPr>
          <p:cNvPr id="8" name="Slide Number Placeholder 7"/>
          <p:cNvSpPr>
            <a:spLocks noGrp="1"/>
          </p:cNvSpPr>
          <p:nvPr>
            <p:ph type="sldNum" sz="quarter" idx="12"/>
          </p:nvPr>
        </p:nvSpPr>
        <p:spPr/>
        <p:txBody>
          <a:bodyPr/>
          <a:lstStyle/>
          <a:p>
            <a:fld id="{B6F15528-21DE-4FAA-801E-634DDDAF4B2B}" type="slidenum">
              <a:rPr lang="en-US" smtClean="0"/>
              <a:pPr/>
              <a:t>7</a:t>
            </a:fld>
            <a:endParaRPr lang="en-US" dirty="0"/>
          </a:p>
        </p:txBody>
      </p:sp>
      <p:sp>
        <p:nvSpPr>
          <p:cNvPr id="9" name="Footer Placeholder 8"/>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229600" cy="1143000"/>
          </a:xfrm>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noChangeArrowheads="1"/>
          </p:cNvPicPr>
          <p:nvPr/>
        </p:nvPicPr>
        <p:blipFill>
          <a:blip r:embed="rId2"/>
          <a:srcRect/>
          <a:stretch>
            <a:fillRect/>
          </a:stretch>
        </p:blipFill>
        <p:spPr bwMode="auto">
          <a:xfrm>
            <a:off x="-19050" y="0"/>
            <a:ext cx="9163050" cy="6858000"/>
          </a:xfrm>
          <a:prstGeom prst="rect">
            <a:avLst/>
          </a:prstGeom>
          <a:noFill/>
          <a:ln w="9525">
            <a:noFill/>
            <a:miter lim="800000"/>
            <a:headEnd/>
            <a:tailEnd/>
          </a:ln>
          <a:effectLst/>
        </p:spPr>
      </p:pic>
      <p:sp>
        <p:nvSpPr>
          <p:cNvPr id="21505" name="Rectangle 1"/>
          <p:cNvSpPr>
            <a:spLocks noChangeArrowheads="1"/>
          </p:cNvSpPr>
          <p:nvPr/>
        </p:nvSpPr>
        <p:spPr bwMode="auto">
          <a:xfrm>
            <a:off x="0" y="0"/>
            <a:ext cx="8991600" cy="67710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228600" algn="l"/>
              </a:tabLst>
            </a:pPr>
            <a:r>
              <a:rPr lang="en-US" sz="2800" b="1" dirty="0" smtClean="0">
                <a:solidFill>
                  <a:schemeClr val="bg1"/>
                </a:solidFill>
                <a:latin typeface="+mj-lt"/>
                <a:ea typeface="Times New Roman" pitchFamily="18" charset="0"/>
                <a:cs typeface="Times New Roman" pitchFamily="18" charset="0"/>
              </a:rPr>
              <a:t>C</a:t>
            </a:r>
            <a:r>
              <a:rPr kumimoji="0" lang="en-US" sz="2800" b="1" i="0" u="none" strike="noStrike" cap="none" normalizeH="0" baseline="0" dirty="0" smtClean="0">
                <a:ln>
                  <a:noFill/>
                </a:ln>
                <a:solidFill>
                  <a:schemeClr val="bg1"/>
                </a:solidFill>
                <a:effectLst/>
                <a:latin typeface="+mj-lt"/>
                <a:ea typeface="Times New Roman" pitchFamily="18" charset="0"/>
                <a:cs typeface="Times New Roman" pitchFamily="18" charset="0"/>
              </a:rPr>
              <a:t>lassification of Pollutants:</a:t>
            </a:r>
          </a:p>
          <a:p>
            <a:pPr marL="0" marR="0" lvl="0" indent="0" algn="just" defTabSz="914400" rtl="0" eaLnBrk="1" fontAlgn="base" latinLnBrk="0" hangingPunct="1">
              <a:lnSpc>
                <a:spcPct val="100000"/>
              </a:lnSpc>
              <a:spcBef>
                <a:spcPct val="0"/>
              </a:spcBef>
              <a:spcAft>
                <a:spcPct val="0"/>
              </a:spcAft>
              <a:buClrTx/>
              <a:buSzTx/>
              <a:buFontTx/>
              <a:buNone/>
              <a:tabLst>
                <a:tab pos="228600" algn="l"/>
              </a:tabLst>
            </a:pPr>
            <a:endParaRPr kumimoji="0" lang="en-US" sz="1400" b="0" i="0" u="none" strike="noStrike" cap="none" normalizeH="0" baseline="0" dirty="0" smtClean="0">
              <a:ln>
                <a:noFill/>
              </a:ln>
              <a:solidFill>
                <a:schemeClr val="bg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28600" algn="l"/>
              </a:tabLst>
            </a:pPr>
            <a:r>
              <a:rPr kumimoji="0" lang="en-US" sz="2800" b="0" i="0" u="none" strike="noStrike" cap="none" normalizeH="0" baseline="0" dirty="0" smtClean="0">
                <a:ln>
                  <a:noFill/>
                </a:ln>
                <a:solidFill>
                  <a:schemeClr val="bg1"/>
                </a:solidFill>
                <a:effectLst/>
                <a:latin typeface="+mj-lt"/>
                <a:ea typeface="Times New Roman" pitchFamily="18" charset="0"/>
                <a:cs typeface="Times New Roman" pitchFamily="18" charset="0"/>
              </a:rPr>
              <a:t>Pollutants are classified as degradable, slowly degradable and non-degradable depending on the time taken to breakdown to their ingredients. </a:t>
            </a:r>
            <a:endParaRPr kumimoji="0" lang="en-US" sz="2800" b="0" i="0" u="none" strike="noStrike" cap="none" normalizeH="0" baseline="0" dirty="0" smtClean="0">
              <a:ln>
                <a:noFill/>
              </a:ln>
              <a:solidFill>
                <a:schemeClr val="bg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r>
              <a:rPr kumimoji="0" lang="en-US" sz="2800" b="1" i="0" u="none" strike="noStrike" cap="none" normalizeH="0" baseline="0" dirty="0" smtClean="0">
                <a:ln>
                  <a:noFill/>
                </a:ln>
                <a:solidFill>
                  <a:schemeClr val="bg1"/>
                </a:solidFill>
                <a:effectLst/>
                <a:latin typeface="+mj-lt"/>
                <a:ea typeface="Times New Roman" pitchFamily="18" charset="0"/>
                <a:cs typeface="Times New Roman" pitchFamily="18" charset="0"/>
              </a:rPr>
              <a:t>Degradable or non-persistent pollutants: </a:t>
            </a:r>
            <a:r>
              <a:rPr kumimoji="0" lang="en-US" sz="2800" b="0" i="0" u="none" strike="noStrike" cap="none" normalizeH="0" baseline="0" dirty="0" smtClean="0">
                <a:ln>
                  <a:noFill/>
                </a:ln>
                <a:solidFill>
                  <a:schemeClr val="bg1"/>
                </a:solidFill>
                <a:effectLst/>
                <a:latin typeface="+mj-lt"/>
                <a:ea typeface="Times New Roman" pitchFamily="18" charset="0"/>
                <a:cs typeface="Times New Roman" pitchFamily="18" charset="0"/>
              </a:rPr>
              <a:t>These can be rapidly broken down by natural processes. </a:t>
            </a:r>
            <a:r>
              <a:rPr kumimoji="0" lang="en-US" sz="2800" b="0" i="0" u="none" strike="noStrike" cap="none" normalizeH="0" baseline="0" dirty="0" err="1" smtClean="0">
                <a:ln>
                  <a:noFill/>
                </a:ln>
                <a:solidFill>
                  <a:schemeClr val="accent5">
                    <a:lumMod val="60000"/>
                    <a:lumOff val="40000"/>
                  </a:schemeClr>
                </a:solidFill>
                <a:effectLst/>
                <a:latin typeface="+mj-lt"/>
                <a:ea typeface="Times New Roman" pitchFamily="18" charset="0"/>
                <a:cs typeface="Times New Roman" pitchFamily="18" charset="0"/>
              </a:rPr>
              <a:t>Eg</a:t>
            </a:r>
            <a:r>
              <a:rPr kumimoji="0" lang="en-US" sz="2800" b="0" i="0" u="none" strike="noStrike" cap="none" normalizeH="0" baseline="0" dirty="0" smtClean="0">
                <a:ln>
                  <a:noFill/>
                </a:ln>
                <a:solidFill>
                  <a:schemeClr val="accent5">
                    <a:lumMod val="60000"/>
                    <a:lumOff val="40000"/>
                  </a:schemeClr>
                </a:solidFill>
                <a:effectLst/>
                <a:latin typeface="+mj-lt"/>
                <a:ea typeface="Times New Roman" pitchFamily="18" charset="0"/>
                <a:cs typeface="Times New Roman" pitchFamily="18" charset="0"/>
              </a:rPr>
              <a:t>: Domestic sewage, discarded vegetables, etc. </a:t>
            </a:r>
            <a:endParaRPr kumimoji="0" lang="en-US" sz="2800" b="0" i="0" u="none" strike="noStrike" cap="none" normalizeH="0" baseline="0" dirty="0" smtClean="0">
              <a:ln>
                <a:noFill/>
              </a:ln>
              <a:solidFill>
                <a:schemeClr val="accent5">
                  <a:lumMod val="60000"/>
                  <a:lumOff val="40000"/>
                </a:schemeClr>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28600" algn="l"/>
              </a:tabLst>
            </a:pPr>
            <a:r>
              <a:rPr kumimoji="0" lang="en-US" sz="2800" b="1" i="0" u="none" strike="noStrike" cap="none" normalizeH="0" baseline="0" dirty="0" smtClean="0">
                <a:ln>
                  <a:noFill/>
                </a:ln>
                <a:solidFill>
                  <a:schemeClr val="bg1"/>
                </a:solidFill>
                <a:effectLst/>
                <a:latin typeface="+mj-lt"/>
                <a:ea typeface="Times New Roman" pitchFamily="18" charset="0"/>
                <a:cs typeface="Times New Roman" pitchFamily="18" charset="0"/>
              </a:rPr>
              <a:t>b) Slowly degradable or persistent pollutants:</a:t>
            </a:r>
            <a:r>
              <a:rPr kumimoji="0" lang="en-US" sz="2800" b="0" i="0" u="none" strike="noStrike" cap="none" normalizeH="0" baseline="0" dirty="0" smtClean="0">
                <a:ln>
                  <a:noFill/>
                </a:ln>
                <a:solidFill>
                  <a:schemeClr val="bg1"/>
                </a:solidFill>
                <a:effectLst/>
                <a:latin typeface="+mj-lt"/>
                <a:ea typeface="Times New Roman" pitchFamily="18" charset="0"/>
                <a:cs typeface="Times New Roman" pitchFamily="18" charset="0"/>
              </a:rPr>
              <a:t>  Pollutants that remain in the environment for many years in an unchanged condition. </a:t>
            </a:r>
            <a:r>
              <a:rPr kumimoji="0" lang="en-US" sz="2800" b="0" i="0" u="none" strike="noStrike" cap="none" normalizeH="0" baseline="0" dirty="0" err="1" smtClean="0">
                <a:ln>
                  <a:noFill/>
                </a:ln>
                <a:solidFill>
                  <a:schemeClr val="accent5">
                    <a:lumMod val="60000"/>
                    <a:lumOff val="40000"/>
                  </a:schemeClr>
                </a:solidFill>
                <a:effectLst/>
                <a:latin typeface="+mj-lt"/>
                <a:ea typeface="Times New Roman" pitchFamily="18" charset="0"/>
                <a:cs typeface="Times New Roman" pitchFamily="18" charset="0"/>
              </a:rPr>
              <a:t>Eg</a:t>
            </a:r>
            <a:r>
              <a:rPr kumimoji="0" lang="en-US" sz="2800" b="0" i="0" u="none" strike="noStrike" cap="none" normalizeH="0" baseline="0" dirty="0" smtClean="0">
                <a:ln>
                  <a:noFill/>
                </a:ln>
                <a:solidFill>
                  <a:schemeClr val="accent5">
                    <a:lumMod val="60000"/>
                    <a:lumOff val="40000"/>
                  </a:schemeClr>
                </a:solidFill>
                <a:effectLst/>
                <a:latin typeface="+mj-lt"/>
                <a:ea typeface="Times New Roman" pitchFamily="18" charset="0"/>
                <a:cs typeface="Times New Roman" pitchFamily="18" charset="0"/>
              </a:rPr>
              <a:t>: DDT and some plastics.</a:t>
            </a:r>
            <a:endParaRPr kumimoji="0" lang="en-US" sz="2800" b="0" i="0" u="none" strike="noStrike" cap="none" normalizeH="0" baseline="0" dirty="0" smtClean="0">
              <a:ln>
                <a:noFill/>
              </a:ln>
              <a:solidFill>
                <a:schemeClr val="accent5">
                  <a:lumMod val="60000"/>
                  <a:lumOff val="40000"/>
                </a:schemeClr>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28600" algn="l"/>
              </a:tabLst>
            </a:pPr>
            <a:r>
              <a:rPr kumimoji="0" lang="en-US" sz="2800" b="1" i="0" u="none" strike="noStrike" cap="none" normalizeH="0" baseline="0" dirty="0" smtClean="0">
                <a:ln>
                  <a:noFill/>
                </a:ln>
                <a:solidFill>
                  <a:schemeClr val="bg1"/>
                </a:solidFill>
                <a:effectLst/>
                <a:latin typeface="+mj-lt"/>
                <a:ea typeface="Times New Roman" pitchFamily="18" charset="0"/>
                <a:cs typeface="Times New Roman" pitchFamily="18" charset="0"/>
              </a:rPr>
              <a:t>c) Non-degradable pollutants</a:t>
            </a:r>
            <a:r>
              <a:rPr kumimoji="0" lang="en-US" sz="2800" b="0" i="0" u="none" strike="noStrike" cap="none" normalizeH="0" baseline="0" dirty="0" smtClean="0">
                <a:ln>
                  <a:noFill/>
                </a:ln>
                <a:solidFill>
                  <a:schemeClr val="bg1"/>
                </a:solidFill>
                <a:effectLst/>
                <a:latin typeface="+mj-lt"/>
                <a:ea typeface="Times New Roman" pitchFamily="18" charset="0"/>
                <a:cs typeface="Times New Roman" pitchFamily="18" charset="0"/>
              </a:rPr>
              <a:t>: These cannot be degraded by natural processes. Once they are released into the environment they are difficult to eradicate and continue to accumulate. </a:t>
            </a:r>
            <a:r>
              <a:rPr kumimoji="0" lang="en-US" sz="2800" b="0" i="0" u="none" strike="noStrike" cap="none" normalizeH="0" baseline="0" dirty="0" err="1" smtClean="0">
                <a:ln>
                  <a:noFill/>
                </a:ln>
                <a:solidFill>
                  <a:schemeClr val="accent5">
                    <a:lumMod val="60000"/>
                    <a:lumOff val="40000"/>
                  </a:schemeClr>
                </a:solidFill>
                <a:effectLst/>
                <a:latin typeface="+mj-lt"/>
                <a:ea typeface="Times New Roman" pitchFamily="18" charset="0"/>
                <a:cs typeface="Times New Roman" pitchFamily="18" charset="0"/>
              </a:rPr>
              <a:t>Eg</a:t>
            </a:r>
            <a:r>
              <a:rPr kumimoji="0" lang="en-US" sz="2800" b="0" i="0" u="none" strike="noStrike" cap="none" normalizeH="0" baseline="0" dirty="0" smtClean="0">
                <a:ln>
                  <a:noFill/>
                </a:ln>
                <a:solidFill>
                  <a:schemeClr val="accent5">
                    <a:lumMod val="60000"/>
                    <a:lumOff val="40000"/>
                  </a:schemeClr>
                </a:solidFill>
                <a:effectLst/>
                <a:latin typeface="+mj-lt"/>
                <a:ea typeface="Times New Roman" pitchFamily="18" charset="0"/>
                <a:cs typeface="Times New Roman" pitchFamily="18" charset="0"/>
              </a:rPr>
              <a:t>: Toxic elements like lead, mercury, etc</a:t>
            </a:r>
            <a:r>
              <a:rPr kumimoji="0" lang="en-US" sz="2800" b="0" i="0" u="none" strike="noStrike" cap="none" normalizeH="0" baseline="0" dirty="0" smtClean="0">
                <a:ln>
                  <a:noFill/>
                </a:ln>
                <a:solidFill>
                  <a:schemeClr val="bg1"/>
                </a:solidFill>
                <a:effectLst/>
                <a:latin typeface="+mj-lt"/>
                <a:ea typeface="Times New Roman" pitchFamily="18" charset="0"/>
                <a:cs typeface="Times New Roman" pitchFamily="18" charset="0"/>
              </a:rPr>
              <a:t>. These accumulations are called </a:t>
            </a:r>
            <a:r>
              <a:rPr kumimoji="0" lang="en-US" sz="2800" b="0" i="0" u="none" strike="noStrike" cap="none" normalizeH="0" baseline="0" dirty="0" smtClean="0">
                <a:ln>
                  <a:noFill/>
                </a:ln>
                <a:solidFill>
                  <a:srgbClr val="FFC000"/>
                </a:solidFill>
                <a:effectLst/>
                <a:latin typeface="+mj-lt"/>
                <a:ea typeface="Times New Roman" pitchFamily="18" charset="0"/>
                <a:cs typeface="Times New Roman" pitchFamily="18" charset="0"/>
              </a:rPr>
              <a:t>biomagnifications</a:t>
            </a:r>
            <a:r>
              <a:rPr kumimoji="0" lang="en-US" sz="2800" b="0" i="0" u="none" strike="noStrike" cap="none" normalizeH="0" baseline="0" dirty="0" smtClean="0">
                <a:ln>
                  <a:noFill/>
                </a:ln>
                <a:solidFill>
                  <a:schemeClr val="bg1"/>
                </a:solidFill>
                <a:effectLst/>
                <a:latin typeface="+mj-lt"/>
                <a:ea typeface="Times New Roman" pitchFamily="18" charset="0"/>
                <a:cs typeface="Times New Roman" pitchFamily="18" charset="0"/>
              </a:rPr>
              <a:t>.</a:t>
            </a:r>
            <a:endParaRPr kumimoji="0" lang="en-US" sz="2800" b="0" i="0" u="none" strike="noStrike" cap="none" normalizeH="0" baseline="0" dirty="0" smtClean="0">
              <a:ln>
                <a:noFill/>
              </a:ln>
              <a:solidFill>
                <a:schemeClr val="bg1"/>
              </a:solidFill>
              <a:effectLst/>
              <a:latin typeface="+mj-lt"/>
              <a:cs typeface="Arial" pitchFamily="34" charset="0"/>
            </a:endParaRPr>
          </a:p>
        </p:txBody>
      </p:sp>
      <p:sp>
        <p:nvSpPr>
          <p:cNvPr id="6" name="Date Placeholder 5"/>
          <p:cNvSpPr>
            <a:spLocks noGrp="1"/>
          </p:cNvSpPr>
          <p:nvPr>
            <p:ph type="dt" sz="half" idx="10"/>
          </p:nvPr>
        </p:nvSpPr>
        <p:spPr/>
        <p:txBody>
          <a:bodyPr/>
          <a:lstStyle/>
          <a:p>
            <a:fld id="{A3528C78-FB82-4B1B-8798-96F090ACE249}" type="datetime1">
              <a:rPr lang="en-US" smtClean="0"/>
              <a:t>6/6/2019</a:t>
            </a:fld>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8</a:t>
            </a:fld>
            <a:endParaRPr lang="en-US" dirty="0"/>
          </a:p>
        </p:txBody>
      </p:sp>
      <p:sp>
        <p:nvSpPr>
          <p:cNvPr id="8" name="Footer Placeholder 7"/>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352800"/>
            <a:ext cx="8229600" cy="1143000"/>
          </a:xfrm>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noChangeArrowheads="1"/>
          </p:cNvPicPr>
          <p:nvPr/>
        </p:nvPicPr>
        <p:blipFill>
          <a:blip r:embed="rId2"/>
          <a:srcRect/>
          <a:stretch>
            <a:fillRect/>
          </a:stretch>
        </p:blipFill>
        <p:spPr bwMode="auto">
          <a:xfrm>
            <a:off x="0" y="0"/>
            <a:ext cx="9163050" cy="6858000"/>
          </a:xfrm>
          <a:prstGeom prst="rect">
            <a:avLst/>
          </a:prstGeom>
          <a:noFill/>
          <a:ln w="9525">
            <a:noFill/>
            <a:miter lim="800000"/>
            <a:headEnd/>
            <a:tailEnd/>
          </a:ln>
          <a:effectLst/>
        </p:spPr>
      </p:pic>
      <p:sp>
        <p:nvSpPr>
          <p:cNvPr id="6" name="Rectangle 5"/>
          <p:cNvSpPr/>
          <p:nvPr/>
        </p:nvSpPr>
        <p:spPr>
          <a:xfrm>
            <a:off x="457200" y="304800"/>
            <a:ext cx="7620000" cy="5816977"/>
          </a:xfrm>
          <a:prstGeom prst="rect">
            <a:avLst/>
          </a:prstGeom>
        </p:spPr>
        <p:txBody>
          <a:bodyPr wrap="square">
            <a:spAutoFit/>
          </a:bodyPr>
          <a:lstStyle/>
          <a:p>
            <a:pPr lvl="0" indent="457200" algn="ctr" fontAlgn="base">
              <a:spcBef>
                <a:spcPct val="0"/>
              </a:spcBef>
              <a:spcAft>
                <a:spcPct val="0"/>
              </a:spcAft>
            </a:pPr>
            <a:r>
              <a:rPr lang="en-US" sz="3600" b="1" dirty="0" smtClean="0">
                <a:solidFill>
                  <a:schemeClr val="bg1"/>
                </a:solidFill>
                <a:latin typeface="+mj-lt"/>
                <a:ea typeface="Times New Roman" pitchFamily="18" charset="0"/>
                <a:cs typeface="Times New Roman" pitchFamily="18" charset="0"/>
              </a:rPr>
              <a:t>2. Air Pollution</a:t>
            </a:r>
          </a:p>
          <a:p>
            <a:pPr lvl="0" indent="457200" algn="just" fontAlgn="base">
              <a:spcBef>
                <a:spcPct val="0"/>
              </a:spcBef>
              <a:spcAft>
                <a:spcPct val="0"/>
              </a:spcAft>
            </a:pPr>
            <a:endParaRPr lang="en-US" sz="2800" dirty="0" smtClean="0">
              <a:solidFill>
                <a:schemeClr val="bg1"/>
              </a:solidFill>
              <a:latin typeface="+mj-lt"/>
              <a:cs typeface="Arial" pitchFamily="34" charset="0"/>
            </a:endParaRPr>
          </a:p>
          <a:p>
            <a:pPr lvl="0" indent="457200" algn="just" eaLnBrk="0" fontAlgn="base" hangingPunct="0">
              <a:spcBef>
                <a:spcPct val="0"/>
              </a:spcBef>
              <a:spcAft>
                <a:spcPct val="0"/>
              </a:spcAft>
            </a:pPr>
            <a:r>
              <a:rPr lang="en-US" sz="2800" dirty="0" smtClean="0">
                <a:solidFill>
                  <a:schemeClr val="bg1"/>
                </a:solidFill>
                <a:latin typeface="+mj-lt"/>
                <a:ea typeface="Times New Roman" pitchFamily="18" charset="0"/>
                <a:cs typeface="Times New Roman" pitchFamily="18" charset="0"/>
              </a:rPr>
              <a:t>Earth’s atmosphere has the capacity to nullify or reduce the effects of gases or particulates or bio molecules introduced by natural or man-made (anthropogenic) activities. Excessive and/or sustained release of pollutants results in Air Pollution.</a:t>
            </a:r>
          </a:p>
          <a:p>
            <a:pPr lvl="0" indent="457200" algn="just" eaLnBrk="0" fontAlgn="base" hangingPunct="0">
              <a:spcBef>
                <a:spcPct val="0"/>
              </a:spcBef>
              <a:spcAft>
                <a:spcPct val="0"/>
              </a:spcAft>
            </a:pPr>
            <a:endParaRPr lang="en-US" sz="2800" dirty="0" smtClean="0">
              <a:solidFill>
                <a:schemeClr val="bg1"/>
              </a:solidFill>
              <a:latin typeface="+mj-lt"/>
              <a:ea typeface="Times New Roman" pitchFamily="18" charset="0"/>
              <a:cs typeface="Times New Roman" pitchFamily="18" charset="0"/>
            </a:endParaRPr>
          </a:p>
          <a:p>
            <a:pPr indent="457200" algn="just" eaLnBrk="0" fontAlgn="base" hangingPunct="0">
              <a:spcBef>
                <a:spcPct val="0"/>
              </a:spcBef>
              <a:spcAft>
                <a:spcPct val="0"/>
              </a:spcAft>
            </a:pPr>
            <a:r>
              <a:rPr lang="en-US" sz="2800" dirty="0" smtClean="0">
                <a:solidFill>
                  <a:schemeClr val="bg1"/>
                </a:solidFill>
                <a:latin typeface="+mj-lt"/>
                <a:ea typeface="Times New Roman" pitchFamily="18" charset="0"/>
                <a:cs typeface="Times New Roman" pitchFamily="18" charset="0"/>
              </a:rPr>
              <a:t>Pollutants include the abundant presence of solid, liquid or gaseous substances produced by human or natural activity in the environment.</a:t>
            </a:r>
          </a:p>
          <a:p>
            <a:pPr lvl="0" indent="457200" algn="just" eaLnBrk="0" fontAlgn="base" hangingPunct="0">
              <a:spcBef>
                <a:spcPct val="0"/>
              </a:spcBef>
              <a:spcAft>
                <a:spcPct val="0"/>
              </a:spcAft>
            </a:pPr>
            <a:endParaRPr lang="en-US" sz="2800" dirty="0" smtClean="0">
              <a:solidFill>
                <a:schemeClr val="bg1"/>
              </a:solidFill>
              <a:latin typeface="+mj-lt"/>
              <a:cs typeface="Arial" pitchFamily="34" charset="0"/>
            </a:endParaRPr>
          </a:p>
        </p:txBody>
      </p:sp>
      <p:sp>
        <p:nvSpPr>
          <p:cNvPr id="7" name="Date Placeholder 6"/>
          <p:cNvSpPr>
            <a:spLocks noGrp="1"/>
          </p:cNvSpPr>
          <p:nvPr>
            <p:ph type="dt" sz="half" idx="10"/>
          </p:nvPr>
        </p:nvSpPr>
        <p:spPr/>
        <p:txBody>
          <a:bodyPr/>
          <a:lstStyle/>
          <a:p>
            <a:fld id="{8E1C499F-6D24-4074-80C9-805032912EF7}" type="datetime1">
              <a:rPr lang="en-US" smtClean="0"/>
              <a:t>6/6/2019</a:t>
            </a:fld>
            <a:endParaRPr lang="en-US" dirty="0"/>
          </a:p>
        </p:txBody>
      </p:sp>
      <p:sp>
        <p:nvSpPr>
          <p:cNvPr id="8" name="Slide Number Placeholder 7"/>
          <p:cNvSpPr>
            <a:spLocks noGrp="1"/>
          </p:cNvSpPr>
          <p:nvPr>
            <p:ph type="sldNum" sz="quarter" idx="12"/>
          </p:nvPr>
        </p:nvSpPr>
        <p:spPr/>
        <p:txBody>
          <a:bodyPr/>
          <a:lstStyle/>
          <a:p>
            <a:fld id="{B6F15528-21DE-4FAA-801E-634DDDAF4B2B}" type="slidenum">
              <a:rPr lang="en-US" smtClean="0"/>
              <a:pPr/>
              <a:t>9</a:t>
            </a:fld>
            <a:endParaRPr lang="en-US" dirty="0"/>
          </a:p>
        </p:txBody>
      </p:sp>
      <p:sp>
        <p:nvSpPr>
          <p:cNvPr id="9" name="Footer Placeholder 8"/>
          <p:cNvSpPr>
            <a:spLocks noGrp="1"/>
          </p:cNvSpPr>
          <p:nvPr>
            <p:ph type="ftr" sz="quarter" idx="11"/>
          </p:nvPr>
        </p:nvSpPr>
        <p:spPr/>
        <p:txBody>
          <a:bodyPr/>
          <a:lstStyle/>
          <a:p>
            <a:r>
              <a:rPr lang="en-US" smtClean="0"/>
              <a:t>Dr P SEKAR   IASE  Saidapet  Ch-15.</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704</TotalTime>
  <Words>882</Words>
  <Application>Microsoft Office PowerPoint</Application>
  <PresentationFormat>On-screen Show (4:3)</PresentationFormat>
  <Paragraphs>197</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Environmental Issues</vt:lpstr>
      <vt:lpstr>Chapter Outline</vt:lpstr>
      <vt:lpstr>Learning Objectives:   * Gain knowledge about our environment and its importance. * Get to know about the effects and after effects of human activities on climate and ecosystem. * Realize the need and importance of forests. * Know about eco-friendly practices for pollution mitigation. * Acquire insights into solutions to environmental problems. * Understand the need for peoples’ participation in environmental protection. * Know about the global level conventions on climate change.  * Understand the importance of a pollution free environment. </vt:lpstr>
      <vt:lpstr>Slide 4</vt:lpstr>
      <vt:lpstr>Slide 5</vt:lpstr>
      <vt:lpstr>The Atmosphere Layers</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sekar</cp:lastModifiedBy>
  <cp:revision>65</cp:revision>
  <dcterms:created xsi:type="dcterms:W3CDTF">2006-08-16T00:00:00Z</dcterms:created>
  <dcterms:modified xsi:type="dcterms:W3CDTF">2019-06-06T04:51:18Z</dcterms:modified>
</cp:coreProperties>
</file>